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3" r:id="rId3"/>
    <p:sldId id="272" r:id="rId4"/>
    <p:sldId id="267" r:id="rId5"/>
    <p:sldId id="268" r:id="rId6"/>
    <p:sldId id="269" r:id="rId7"/>
    <p:sldId id="274" r:id="rId8"/>
    <p:sldId id="276" r:id="rId9"/>
    <p:sldId id="278" r:id="rId10"/>
    <p:sldId id="277" r:id="rId11"/>
    <p:sldId id="280" r:id="rId12"/>
    <p:sldId id="279" r:id="rId13"/>
    <p:sldId id="286" r:id="rId14"/>
    <p:sldId id="271" r:id="rId15"/>
    <p:sldId id="273" r:id="rId16"/>
    <p:sldId id="266" r:id="rId17"/>
    <p:sldId id="257" r:id="rId18"/>
    <p:sldId id="258" r:id="rId19"/>
    <p:sldId id="287" r:id="rId20"/>
    <p:sldId id="262" r:id="rId21"/>
    <p:sldId id="260" r:id="rId22"/>
    <p:sldId id="261" r:id="rId23"/>
    <p:sldId id="281" r:id="rId24"/>
    <p:sldId id="282" r:id="rId25"/>
    <p:sldId id="275" r:id="rId26"/>
    <p:sldId id="283" r:id="rId27"/>
    <p:sldId id="284" r:id="rId28"/>
    <p:sldId id="285" r:id="rId2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6" autoAdjust="0"/>
    <p:restoredTop sz="94322" autoAdjust="0"/>
  </p:normalViewPr>
  <p:slideViewPr>
    <p:cSldViewPr snapToGrid="0">
      <p:cViewPr varScale="1">
        <p:scale>
          <a:sx n="40" d="100"/>
          <a:sy n="40" d="100"/>
        </p:scale>
        <p:origin x="45" y="639"/>
      </p:cViewPr>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39BF99F7-0358-4C4B-B916-87A19F8CBCCB}" type="datetimeFigureOut">
              <a:rPr lang="en-US" smtClean="0"/>
              <a:t>10/14/2022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9DF3363-5808-40FA-852F-123BA011FC4C}" type="slidenum">
              <a:rPr lang="en-US" smtClean="0"/>
              <a:t>‹#›</a:t>
            </a:fld>
            <a:endParaRPr lang="en-US"/>
          </a:p>
        </p:txBody>
      </p:sp>
    </p:spTree>
    <p:extLst>
      <p:ext uri="{BB962C8B-B14F-4D97-AF65-F5344CB8AC3E}">
        <p14:creationId xmlns:p14="http://schemas.microsoft.com/office/powerpoint/2010/main" val="416393992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9BF99F7-0358-4C4B-B916-87A19F8CBCCB}" type="datetimeFigureOut">
              <a:rPr lang="en-US" smtClean="0"/>
              <a:t>10/14/2022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9DF3363-5808-40FA-852F-123BA011FC4C}" type="slidenum">
              <a:rPr lang="en-US" smtClean="0"/>
              <a:t>‹#›</a:t>
            </a:fld>
            <a:endParaRPr lang="en-US"/>
          </a:p>
        </p:txBody>
      </p:sp>
    </p:spTree>
    <p:extLst>
      <p:ext uri="{BB962C8B-B14F-4D97-AF65-F5344CB8AC3E}">
        <p14:creationId xmlns:p14="http://schemas.microsoft.com/office/powerpoint/2010/main" val="299550100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9BF99F7-0358-4C4B-B916-87A19F8CBCCB}" type="datetimeFigureOut">
              <a:rPr lang="en-US" smtClean="0"/>
              <a:t>10/14/2022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9DF3363-5808-40FA-852F-123BA011FC4C}" type="slidenum">
              <a:rPr lang="en-US" smtClean="0"/>
              <a:t>‹#›</a:t>
            </a:fld>
            <a:endParaRPr lang="en-US"/>
          </a:p>
        </p:txBody>
      </p:sp>
    </p:spTree>
    <p:extLst>
      <p:ext uri="{BB962C8B-B14F-4D97-AF65-F5344CB8AC3E}">
        <p14:creationId xmlns:p14="http://schemas.microsoft.com/office/powerpoint/2010/main" val="241971398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9BF99F7-0358-4C4B-B916-87A19F8CBCCB}" type="datetimeFigureOut">
              <a:rPr lang="en-US" smtClean="0"/>
              <a:t>10/14/2022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9DF3363-5808-40FA-852F-123BA011FC4C}" type="slidenum">
              <a:rPr lang="en-US" smtClean="0"/>
              <a:t>‹#›</a:t>
            </a:fld>
            <a:endParaRPr lang="en-US"/>
          </a:p>
        </p:txBody>
      </p:sp>
    </p:spTree>
    <p:extLst>
      <p:ext uri="{BB962C8B-B14F-4D97-AF65-F5344CB8AC3E}">
        <p14:creationId xmlns:p14="http://schemas.microsoft.com/office/powerpoint/2010/main" val="150441904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9BF99F7-0358-4C4B-B916-87A19F8CBCCB}" type="datetimeFigureOut">
              <a:rPr lang="en-US" smtClean="0"/>
              <a:t>10/14/2022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9DF3363-5808-40FA-852F-123BA011FC4C}" type="slidenum">
              <a:rPr lang="en-US" smtClean="0"/>
              <a:t>‹#›</a:t>
            </a:fld>
            <a:endParaRPr lang="en-US"/>
          </a:p>
        </p:txBody>
      </p:sp>
    </p:spTree>
    <p:extLst>
      <p:ext uri="{BB962C8B-B14F-4D97-AF65-F5344CB8AC3E}">
        <p14:creationId xmlns:p14="http://schemas.microsoft.com/office/powerpoint/2010/main" val="320589369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39BF99F7-0358-4C4B-B916-87A19F8CBCCB}" type="datetimeFigureOut">
              <a:rPr lang="en-US" smtClean="0"/>
              <a:t>10/14/2022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9DF3363-5808-40FA-852F-123BA011FC4C}" type="slidenum">
              <a:rPr lang="en-US" smtClean="0"/>
              <a:t>‹#›</a:t>
            </a:fld>
            <a:endParaRPr lang="en-US"/>
          </a:p>
        </p:txBody>
      </p:sp>
    </p:spTree>
    <p:extLst>
      <p:ext uri="{BB962C8B-B14F-4D97-AF65-F5344CB8AC3E}">
        <p14:creationId xmlns:p14="http://schemas.microsoft.com/office/powerpoint/2010/main" val="272016269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39BF99F7-0358-4C4B-B916-87A19F8CBCCB}" type="datetimeFigureOut">
              <a:rPr lang="en-US" smtClean="0"/>
              <a:t>10/14/2022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9DF3363-5808-40FA-852F-123BA011FC4C}" type="slidenum">
              <a:rPr lang="en-US" smtClean="0"/>
              <a:t>‹#›</a:t>
            </a:fld>
            <a:endParaRPr lang="en-US"/>
          </a:p>
        </p:txBody>
      </p:sp>
    </p:spTree>
    <p:extLst>
      <p:ext uri="{BB962C8B-B14F-4D97-AF65-F5344CB8AC3E}">
        <p14:creationId xmlns:p14="http://schemas.microsoft.com/office/powerpoint/2010/main" val="207725911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39BF99F7-0358-4C4B-B916-87A19F8CBCCB}" type="datetimeFigureOut">
              <a:rPr lang="en-US" smtClean="0"/>
              <a:t>10/14/2022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9DF3363-5808-40FA-852F-123BA011FC4C}" type="slidenum">
              <a:rPr lang="en-US" smtClean="0"/>
              <a:t>‹#›</a:t>
            </a:fld>
            <a:endParaRPr lang="en-US"/>
          </a:p>
        </p:txBody>
      </p:sp>
    </p:spTree>
    <p:extLst>
      <p:ext uri="{BB962C8B-B14F-4D97-AF65-F5344CB8AC3E}">
        <p14:creationId xmlns:p14="http://schemas.microsoft.com/office/powerpoint/2010/main" val="113489864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9BF99F7-0358-4C4B-B916-87A19F8CBCCB}" type="datetimeFigureOut">
              <a:rPr lang="en-US" smtClean="0"/>
              <a:t>10/14/2022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9DF3363-5808-40FA-852F-123BA011FC4C}" type="slidenum">
              <a:rPr lang="en-US" smtClean="0"/>
              <a:t>‹#›</a:t>
            </a:fld>
            <a:endParaRPr lang="en-US"/>
          </a:p>
        </p:txBody>
      </p:sp>
    </p:spTree>
    <p:extLst>
      <p:ext uri="{BB962C8B-B14F-4D97-AF65-F5344CB8AC3E}">
        <p14:creationId xmlns:p14="http://schemas.microsoft.com/office/powerpoint/2010/main" val="43602182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9BF99F7-0358-4C4B-B916-87A19F8CBCCB}" type="datetimeFigureOut">
              <a:rPr lang="en-US" smtClean="0"/>
              <a:t>10/14/2022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9DF3363-5808-40FA-852F-123BA011FC4C}" type="slidenum">
              <a:rPr lang="en-US" smtClean="0"/>
              <a:t>‹#›</a:t>
            </a:fld>
            <a:endParaRPr lang="en-US"/>
          </a:p>
        </p:txBody>
      </p:sp>
    </p:spTree>
    <p:extLst>
      <p:ext uri="{BB962C8B-B14F-4D97-AF65-F5344CB8AC3E}">
        <p14:creationId xmlns:p14="http://schemas.microsoft.com/office/powerpoint/2010/main" val="149679975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9BF99F7-0358-4C4B-B916-87A19F8CBCCB}" type="datetimeFigureOut">
              <a:rPr lang="en-US" smtClean="0"/>
              <a:t>10/14/2022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9DF3363-5808-40FA-852F-123BA011FC4C}" type="slidenum">
              <a:rPr lang="en-US" smtClean="0"/>
              <a:t>‹#›</a:t>
            </a:fld>
            <a:endParaRPr lang="en-US"/>
          </a:p>
        </p:txBody>
      </p:sp>
    </p:spTree>
    <p:extLst>
      <p:ext uri="{BB962C8B-B14F-4D97-AF65-F5344CB8AC3E}">
        <p14:creationId xmlns:p14="http://schemas.microsoft.com/office/powerpoint/2010/main" val="179743745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9BF99F7-0358-4C4B-B916-87A19F8CBCCB}" type="datetimeFigureOut">
              <a:rPr lang="en-US" smtClean="0"/>
              <a:t>10/14/2022</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9DF3363-5808-40FA-852F-123BA011FC4C}" type="slidenum">
              <a:rPr lang="en-US" smtClean="0"/>
              <a:t>‹#›</a:t>
            </a:fld>
            <a:endParaRPr lang="en-US"/>
          </a:p>
        </p:txBody>
      </p:sp>
    </p:spTree>
    <p:extLst>
      <p:ext uri="{BB962C8B-B14F-4D97-AF65-F5344CB8AC3E}">
        <p14:creationId xmlns:p14="http://schemas.microsoft.com/office/powerpoint/2010/main" val="221032158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8" Type="http://schemas.openxmlformats.org/officeDocument/2006/relationships/image" Target="../media/image5.jpeg"/><Relationship Id="rId3" Type="http://schemas.openxmlformats.org/officeDocument/2006/relationships/image" Target="../media/image3.jpeg"/><Relationship Id="rId7" Type="http://schemas.openxmlformats.org/officeDocument/2006/relationships/image" Target="../media/image13.jpeg"/><Relationship Id="rId2" Type="http://schemas.openxmlformats.org/officeDocument/2006/relationships/image" Target="../media/image10.jpeg"/><Relationship Id="rId1" Type="http://schemas.openxmlformats.org/officeDocument/2006/relationships/slideLayout" Target="../slideLayouts/slideLayout7.xml"/><Relationship Id="rId6" Type="http://schemas.openxmlformats.org/officeDocument/2006/relationships/image" Target="../media/image12.jpeg"/><Relationship Id="rId5" Type="http://schemas.openxmlformats.org/officeDocument/2006/relationships/image" Target="../media/image9.jpeg"/><Relationship Id="rId4" Type="http://schemas.openxmlformats.org/officeDocument/2006/relationships/image" Target="../media/image11.jpeg"/></Relationships>
</file>

<file path=ppt/slides/_rels/slide15.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3.jpeg"/><Relationship Id="rId1" Type="http://schemas.openxmlformats.org/officeDocument/2006/relationships/slideLayout" Target="../slideLayouts/slideLayout7.xml"/><Relationship Id="rId6" Type="http://schemas.openxmlformats.org/officeDocument/2006/relationships/image" Target="../media/image15.jpeg"/><Relationship Id="rId5" Type="http://schemas.openxmlformats.org/officeDocument/2006/relationships/image" Target="../media/image14.jpeg"/><Relationship Id="rId4" Type="http://schemas.openxmlformats.org/officeDocument/2006/relationships/image" Target="../media/image9.jpeg"/></Relationships>
</file>

<file path=ppt/slides/_rels/slide16.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7.xml"/><Relationship Id="rId5" Type="http://schemas.openxmlformats.org/officeDocument/2006/relationships/image" Target="../media/image6.jpeg"/><Relationship Id="rId4" Type="http://schemas.openxmlformats.org/officeDocument/2006/relationships/image" Target="../media/image5.jpeg"/></Relationships>
</file>

<file path=ppt/slides/_rels/slide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3.jpeg"/><Relationship Id="rId1" Type="http://schemas.openxmlformats.org/officeDocument/2006/relationships/slideLayout" Target="../slideLayouts/slideLayout7.xml"/><Relationship Id="rId6" Type="http://schemas.openxmlformats.org/officeDocument/2006/relationships/image" Target="../media/image5.jpeg"/><Relationship Id="rId5" Type="http://schemas.openxmlformats.org/officeDocument/2006/relationships/image" Target="../media/image4.jpeg"/><Relationship Id="rId4" Type="http://schemas.openxmlformats.org/officeDocument/2006/relationships/image" Target="../media/image8.png"/></Relationships>
</file>

<file path=ppt/slides/_rels/slide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9.jpeg"/><Relationship Id="rId1" Type="http://schemas.openxmlformats.org/officeDocument/2006/relationships/slideLayout" Target="../slideLayouts/slideLayout7.xml"/><Relationship Id="rId6" Type="http://schemas.openxmlformats.org/officeDocument/2006/relationships/image" Target="../media/image8.png"/><Relationship Id="rId5" Type="http://schemas.openxmlformats.org/officeDocument/2006/relationships/image" Target="../media/image5.jpeg"/><Relationship Id="rId4" Type="http://schemas.openxmlformats.org/officeDocument/2006/relationships/image" Target="../media/image4.jpeg"/></Relationships>
</file>

<file path=ppt/slides/_rels/slide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stretch>
            <a:fillRect/>
          </a:stretch>
        </p:blipFill>
        <p:spPr>
          <a:xfrm>
            <a:off x="3174350" y="1897441"/>
            <a:ext cx="6285841" cy="4305890"/>
          </a:xfrm>
          <a:prstGeom prst="rect">
            <a:avLst/>
          </a:prstGeom>
        </p:spPr>
      </p:pic>
      <p:sp>
        <p:nvSpPr>
          <p:cNvPr id="2" name="Title 1"/>
          <p:cNvSpPr>
            <a:spLocks noGrp="1"/>
          </p:cNvSpPr>
          <p:nvPr>
            <p:ph type="ctrTitle"/>
          </p:nvPr>
        </p:nvSpPr>
        <p:spPr>
          <a:xfrm>
            <a:off x="2344614" y="368865"/>
            <a:ext cx="7115577" cy="1171978"/>
          </a:xfrm>
        </p:spPr>
        <p:txBody>
          <a:bodyPr>
            <a:normAutofit/>
          </a:bodyPr>
          <a:lstStyle/>
          <a:p>
            <a:pPr fontAlgn="base"/>
            <a:r>
              <a:rPr lang="en-US" altLang="zh-TW" sz="4800" b="1" dirty="0"/>
              <a:t>《</a:t>
            </a:r>
            <a:r>
              <a:rPr lang="zh-TW" altLang="en-US" sz="4800" b="1" dirty="0"/>
              <a:t>哈該書</a:t>
            </a:r>
            <a:r>
              <a:rPr lang="en-US" altLang="zh-TW" sz="4800" b="1" dirty="0"/>
              <a:t>》</a:t>
            </a:r>
            <a:r>
              <a:rPr lang="zh-TW" altLang="en-US" sz="4800" b="1" dirty="0"/>
              <a:t>簡介</a:t>
            </a:r>
            <a:endParaRPr lang="en-US" sz="4800" dirty="0"/>
          </a:p>
        </p:txBody>
      </p:sp>
    </p:spTree>
    <p:extLst>
      <p:ext uri="{BB962C8B-B14F-4D97-AF65-F5344CB8AC3E}">
        <p14:creationId xmlns:p14="http://schemas.microsoft.com/office/powerpoint/2010/main" val="13247176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0" y="30009"/>
            <a:ext cx="12191999" cy="6827991"/>
          </a:xfrm>
          <a:prstGeom prst="rect">
            <a:avLst/>
          </a:prstGeom>
        </p:spPr>
      </p:pic>
      <p:sp>
        <p:nvSpPr>
          <p:cNvPr id="3" name="Content Placeholder 2"/>
          <p:cNvSpPr>
            <a:spLocks noGrp="1"/>
          </p:cNvSpPr>
          <p:nvPr>
            <p:ph idx="1"/>
          </p:nvPr>
        </p:nvSpPr>
        <p:spPr>
          <a:xfrm>
            <a:off x="386860" y="601706"/>
            <a:ext cx="11418277" cy="6033555"/>
          </a:xfrm>
        </p:spPr>
        <p:txBody>
          <a:bodyPr>
            <a:normAutofit/>
          </a:bodyPr>
          <a:lstStyle/>
          <a:p>
            <a:pPr marL="0" indent="0" fontAlgn="base">
              <a:buNone/>
            </a:pPr>
            <a:r>
              <a:rPr lang="zh-TW" altLang="en-US" sz="3200" b="1" dirty="0" smtClean="0">
                <a:latin typeface="Microsoft JhengHei" panose="020B0604030504040204" pitchFamily="34" charset="-120"/>
                <a:ea typeface="Microsoft JhengHei" panose="020B0604030504040204" pitchFamily="34" charset="-120"/>
              </a:rPr>
              <a:t>五、</a:t>
            </a:r>
            <a:r>
              <a:rPr lang="zh-TW" altLang="en-US" sz="3200" b="1" dirty="0">
                <a:latin typeface="Microsoft JhengHei" panose="020B0604030504040204" pitchFamily="34" charset="-120"/>
                <a:ea typeface="Microsoft JhengHei" panose="020B0604030504040204" pitchFamily="34" charset="-120"/>
              </a:rPr>
              <a:t>本書要義</a:t>
            </a:r>
            <a:endParaRPr lang="en-US" sz="3200" b="1" dirty="0">
              <a:latin typeface="Microsoft JhengHei" panose="020B0604030504040204" pitchFamily="34" charset="-120"/>
              <a:ea typeface="Microsoft JhengHei" panose="020B0604030504040204" pitchFamily="34" charset="-120"/>
            </a:endParaRPr>
          </a:p>
          <a:p>
            <a:pPr marL="0" indent="0">
              <a:lnSpc>
                <a:spcPct val="150000"/>
              </a:lnSpc>
              <a:buNone/>
            </a:pPr>
            <a:r>
              <a:rPr lang="en-US" altLang="zh-TW" b="1" dirty="0">
                <a:latin typeface="Microsoft JhengHei" panose="020B0604030504040204" pitchFamily="34" charset="-120"/>
                <a:ea typeface="Microsoft JhengHei" panose="020B0604030504040204" pitchFamily="34" charset="-120"/>
              </a:rPr>
              <a:t>《</a:t>
            </a:r>
            <a:r>
              <a:rPr lang="zh-TW" altLang="en-US" b="1" dirty="0">
                <a:latin typeface="Microsoft JhengHei" panose="020B0604030504040204" pitchFamily="34" charset="-120"/>
                <a:ea typeface="Microsoft JhengHei" panose="020B0604030504040204" pitchFamily="34" charset="-120"/>
              </a:rPr>
              <a:t>哈該書</a:t>
            </a:r>
            <a:r>
              <a:rPr lang="en-US" altLang="zh-TW" b="1" dirty="0">
                <a:latin typeface="Microsoft JhengHei" panose="020B0604030504040204" pitchFamily="34" charset="-120"/>
                <a:ea typeface="Microsoft JhengHei" panose="020B0604030504040204" pitchFamily="34" charset="-120"/>
              </a:rPr>
              <a:t>》</a:t>
            </a:r>
            <a:r>
              <a:rPr lang="zh-TW" altLang="en-US" b="1" dirty="0">
                <a:latin typeface="Microsoft JhengHei" panose="020B0604030504040204" pitchFamily="34" charset="-120"/>
                <a:ea typeface="Microsoft JhengHei" panose="020B0604030504040204" pitchFamily="34" charset="-120"/>
              </a:rPr>
              <a:t>是</a:t>
            </a:r>
            <a:r>
              <a:rPr lang="en-US" altLang="zh-TW" b="1" dirty="0">
                <a:latin typeface="Microsoft JhengHei" panose="020B0604030504040204" pitchFamily="34" charset="-120"/>
                <a:ea typeface="Microsoft JhengHei" panose="020B0604030504040204" pitchFamily="34" charset="-120"/>
              </a:rPr>
              <a:t>《</a:t>
            </a:r>
            <a:r>
              <a:rPr lang="zh-TW" altLang="en-US" b="1" dirty="0">
                <a:latin typeface="Microsoft JhengHei" panose="020B0604030504040204" pitchFamily="34" charset="-120"/>
                <a:ea typeface="Microsoft JhengHei" panose="020B0604030504040204" pitchFamily="34" charset="-120"/>
              </a:rPr>
              <a:t>十二先知書</a:t>
            </a:r>
            <a:r>
              <a:rPr lang="en-US" altLang="zh-TW" b="1" dirty="0">
                <a:latin typeface="Microsoft JhengHei" panose="020B0604030504040204" pitchFamily="34" charset="-120"/>
                <a:ea typeface="Microsoft JhengHei" panose="020B0604030504040204" pitchFamily="34" charset="-120"/>
              </a:rPr>
              <a:t>》</a:t>
            </a:r>
            <a:r>
              <a:rPr lang="zh-TW" altLang="en-US" b="1" dirty="0">
                <a:latin typeface="Microsoft JhengHei" panose="020B0604030504040204" pitchFamily="34" charset="-120"/>
                <a:ea typeface="Microsoft JhengHei" panose="020B0604030504040204" pitchFamily="34" charset="-120"/>
              </a:rPr>
              <a:t>中的第十篇，被放在</a:t>
            </a:r>
            <a:r>
              <a:rPr lang="en-US" altLang="zh-TW" b="1" dirty="0">
                <a:latin typeface="Microsoft JhengHei" panose="020B0604030504040204" pitchFamily="34" charset="-120"/>
                <a:ea typeface="Microsoft JhengHei" panose="020B0604030504040204" pitchFamily="34" charset="-120"/>
              </a:rPr>
              <a:t>《</a:t>
            </a:r>
            <a:r>
              <a:rPr lang="zh-TW" altLang="en-US" b="1" dirty="0">
                <a:latin typeface="Microsoft JhengHei" panose="020B0604030504040204" pitchFamily="34" charset="-120"/>
                <a:ea typeface="Microsoft JhengHei" panose="020B0604030504040204" pitchFamily="34" charset="-120"/>
              </a:rPr>
              <a:t>西番雅書</a:t>
            </a:r>
            <a:r>
              <a:rPr lang="en-US" altLang="zh-TW" b="1" dirty="0">
                <a:latin typeface="Microsoft JhengHei" panose="020B0604030504040204" pitchFamily="34" charset="-120"/>
                <a:ea typeface="Microsoft JhengHei" panose="020B0604030504040204" pitchFamily="34" charset="-120"/>
              </a:rPr>
              <a:t>》</a:t>
            </a:r>
            <a:r>
              <a:rPr lang="zh-TW" altLang="en-US" b="1" dirty="0">
                <a:latin typeface="Microsoft JhengHei" panose="020B0604030504040204" pitchFamily="34" charset="-120"/>
                <a:ea typeface="Microsoft JhengHei" panose="020B0604030504040204" pitchFamily="34" charset="-120"/>
              </a:rPr>
              <a:t>之後。神藉著</a:t>
            </a:r>
            <a:r>
              <a:rPr lang="en-US" altLang="zh-TW" b="1" dirty="0">
                <a:latin typeface="Microsoft JhengHei" panose="020B0604030504040204" pitchFamily="34" charset="-120"/>
                <a:ea typeface="Microsoft JhengHei" panose="020B0604030504040204" pitchFamily="34" charset="-120"/>
              </a:rPr>
              <a:t>《</a:t>
            </a:r>
            <a:r>
              <a:rPr lang="zh-TW" altLang="en-US" b="1" dirty="0">
                <a:latin typeface="Microsoft JhengHei" panose="020B0604030504040204" pitchFamily="34" charset="-120"/>
                <a:ea typeface="Microsoft JhengHei" panose="020B0604030504040204" pitchFamily="34" charset="-120"/>
              </a:rPr>
              <a:t>西番雅書</a:t>
            </a:r>
            <a:r>
              <a:rPr lang="en-US" altLang="zh-TW" b="1" dirty="0">
                <a:latin typeface="Microsoft JhengHei" panose="020B0604030504040204" pitchFamily="34" charset="-120"/>
                <a:ea typeface="Microsoft JhengHei" panose="020B0604030504040204" pitchFamily="34" charset="-120"/>
              </a:rPr>
              <a:t>》</a:t>
            </a:r>
            <a:r>
              <a:rPr lang="zh-TW" altLang="en-US" b="1" dirty="0">
                <a:latin typeface="Microsoft JhengHei" panose="020B0604030504040204" pitchFamily="34" charset="-120"/>
                <a:ea typeface="Microsoft JhengHei" panose="020B0604030504040204" pitchFamily="34" charset="-120"/>
              </a:rPr>
              <a:t>宣告了將來真正的複興，又藉著</a:t>
            </a:r>
            <a:r>
              <a:rPr lang="en-US" altLang="zh-TW" b="1" dirty="0">
                <a:latin typeface="Microsoft JhengHei" panose="020B0604030504040204" pitchFamily="34" charset="-120"/>
                <a:ea typeface="Microsoft JhengHei" panose="020B0604030504040204" pitchFamily="34" charset="-120"/>
              </a:rPr>
              <a:t>《</a:t>
            </a:r>
            <a:r>
              <a:rPr lang="zh-TW" altLang="en-US" b="1" dirty="0">
                <a:latin typeface="Microsoft JhengHei" panose="020B0604030504040204" pitchFamily="34" charset="-120"/>
                <a:ea typeface="Microsoft JhengHei" panose="020B0604030504040204" pitchFamily="34" charset="-120"/>
              </a:rPr>
              <a:t>哈該書</a:t>
            </a:r>
            <a:r>
              <a:rPr lang="en-US" altLang="zh-TW" b="1" dirty="0">
                <a:latin typeface="Microsoft JhengHei" panose="020B0604030504040204" pitchFamily="34" charset="-120"/>
                <a:ea typeface="Microsoft JhengHei" panose="020B0604030504040204" pitchFamily="34" charset="-120"/>
              </a:rPr>
              <a:t>》</a:t>
            </a:r>
            <a:r>
              <a:rPr lang="zh-TW" altLang="en-US" b="1" dirty="0">
                <a:latin typeface="Microsoft JhengHei" panose="020B0604030504040204" pitchFamily="34" charset="-120"/>
                <a:ea typeface="Microsoft JhengHei" panose="020B0604030504040204" pitchFamily="34" charset="-120"/>
              </a:rPr>
              <a:t>宣告重建聖殿的時間已到，百姓應當憑信心恢復重建工程，跟上神復興的計劃。</a:t>
            </a:r>
            <a:endParaRPr lang="en-US" b="1" dirty="0">
              <a:latin typeface="Microsoft JhengHei" panose="020B0604030504040204" pitchFamily="34" charset="-120"/>
              <a:ea typeface="Microsoft JhengHei" panose="020B0604030504040204" pitchFamily="34" charset="-120"/>
            </a:endParaRPr>
          </a:p>
          <a:p>
            <a:pPr marL="0" indent="0">
              <a:lnSpc>
                <a:spcPct val="150000"/>
              </a:lnSpc>
              <a:buNone/>
            </a:pPr>
            <a:r>
              <a:rPr lang="zh-TW" altLang="en-US" b="1" dirty="0" smtClean="0">
                <a:latin typeface="Microsoft JhengHei" panose="020B0604030504040204" pitchFamily="34" charset="-120"/>
                <a:ea typeface="Microsoft JhengHei" panose="020B0604030504040204" pitchFamily="34" charset="-120"/>
              </a:rPr>
              <a:t>本</a:t>
            </a:r>
            <a:r>
              <a:rPr lang="zh-TW" altLang="en-US" b="1" dirty="0">
                <a:latin typeface="Microsoft JhengHei" panose="020B0604030504040204" pitchFamily="34" charset="-120"/>
                <a:ea typeface="Microsoft JhengHei" panose="020B0604030504040204" pitchFamily="34" charset="-120"/>
              </a:rPr>
              <a:t>書一共記載四篇從神來的信息，信息的中心都繞著建造聖殿；首先鼓勵百姓放下私心參與重建聖殿，其次應許這殿後來榮耀必大過先前的榮耀，接著警告在建殿時應當保守聖潔</a:t>
            </a:r>
            <a:r>
              <a:rPr lang="zh-TW" altLang="en-US" b="1" dirty="0" smtClean="0">
                <a:latin typeface="Microsoft JhengHei" panose="020B0604030504040204" pitchFamily="34" charset="-120"/>
                <a:ea typeface="Microsoft JhengHei" panose="020B0604030504040204" pitchFamily="34" charset="-120"/>
              </a:rPr>
              <a:t>。</a:t>
            </a:r>
            <a:endParaRPr lang="en-US" b="1" dirty="0">
              <a:latin typeface="Microsoft JhengHei" panose="020B0604030504040204" pitchFamily="34" charset="-120"/>
              <a:ea typeface="Microsoft JhengHei" panose="020B0604030504040204" pitchFamily="34" charset="-120"/>
            </a:endParaRPr>
          </a:p>
        </p:txBody>
      </p:sp>
    </p:spTree>
    <p:extLst>
      <p:ext uri="{BB962C8B-B14F-4D97-AF65-F5344CB8AC3E}">
        <p14:creationId xmlns:p14="http://schemas.microsoft.com/office/powerpoint/2010/main" val="177813248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0" y="-134113"/>
            <a:ext cx="12191999" cy="6992113"/>
          </a:xfrm>
          <a:prstGeom prst="rect">
            <a:avLst/>
          </a:prstGeom>
        </p:spPr>
      </p:pic>
      <p:sp>
        <p:nvSpPr>
          <p:cNvPr id="3" name="Content Placeholder 2"/>
          <p:cNvSpPr>
            <a:spLocks noGrp="1"/>
          </p:cNvSpPr>
          <p:nvPr>
            <p:ph idx="1"/>
          </p:nvPr>
        </p:nvSpPr>
        <p:spPr>
          <a:xfrm>
            <a:off x="386861" y="601707"/>
            <a:ext cx="10972802" cy="4861248"/>
          </a:xfrm>
        </p:spPr>
        <p:txBody>
          <a:bodyPr>
            <a:normAutofit/>
          </a:bodyPr>
          <a:lstStyle/>
          <a:p>
            <a:pPr marL="0" indent="0">
              <a:lnSpc>
                <a:spcPct val="150000"/>
              </a:lnSpc>
              <a:buNone/>
            </a:pPr>
            <a:r>
              <a:rPr lang="zh-TW" altLang="en-US" b="1" dirty="0" smtClean="0">
                <a:latin typeface="Microsoft JhengHei" panose="020B0604030504040204" pitchFamily="34" charset="-120"/>
                <a:ea typeface="Microsoft JhengHei" panose="020B0604030504040204" pitchFamily="34" charset="-120"/>
              </a:rPr>
              <a:t>在</a:t>
            </a:r>
            <a:r>
              <a:rPr lang="zh-TW" altLang="en-US" b="1" dirty="0">
                <a:latin typeface="Microsoft JhengHei" panose="020B0604030504040204" pitchFamily="34" charset="-120"/>
                <a:ea typeface="Microsoft JhengHei" panose="020B0604030504040204" pitchFamily="34" charset="-120"/>
              </a:rPr>
              <a:t>哈該發表的四個信息中，原文有</a:t>
            </a:r>
            <a:r>
              <a:rPr lang="en-US" b="1" dirty="0">
                <a:latin typeface="Microsoft JhengHei" panose="020B0604030504040204" pitchFamily="34" charset="-120"/>
                <a:ea typeface="Microsoft JhengHei" panose="020B0604030504040204" pitchFamily="34" charset="-120"/>
              </a:rPr>
              <a:t>33</a:t>
            </a:r>
            <a:r>
              <a:rPr lang="zh-TW" altLang="en-US" b="1" dirty="0">
                <a:latin typeface="Microsoft JhengHei" panose="020B0604030504040204" pitchFamily="34" charset="-120"/>
                <a:ea typeface="Microsoft JhengHei" panose="020B0604030504040204" pitchFamily="34" charset="-120"/>
              </a:rPr>
              <a:t>次提到「耶和華」的名，其中</a:t>
            </a:r>
            <a:r>
              <a:rPr lang="en-US" b="1" dirty="0">
                <a:latin typeface="Microsoft JhengHei" panose="020B0604030504040204" pitchFamily="34" charset="-120"/>
                <a:ea typeface="Microsoft JhengHei" panose="020B0604030504040204" pitchFamily="34" charset="-120"/>
              </a:rPr>
              <a:t>14</a:t>
            </a:r>
            <a:r>
              <a:rPr lang="zh-TW" altLang="en-US" b="1" dirty="0">
                <a:latin typeface="Microsoft JhengHei" panose="020B0604030504040204" pitchFamily="34" charset="-120"/>
                <a:ea typeface="Microsoft JhengHei" panose="020B0604030504040204" pitchFamily="34" charset="-120"/>
              </a:rPr>
              <a:t>次把神稱為「萬軍之耶和華」清楚地向百姓宣告：大能的神是歷史的主宰，當祂定意建造的時候，不管眼見的環境有多麼艱難、抵擋的力量有多麼強大，神必會「震動天地」、也「激動」祂百姓的心，用祂的親自的同在，來成就祂所要的建造。因此，百姓應當省察自己的行為，重新調整生活的優先次序，憑信心跟上神建造的步伐，才能保守自己活在神的祝福之中。</a:t>
            </a:r>
            <a:endParaRPr lang="en-US" b="1" dirty="0">
              <a:latin typeface="Microsoft JhengHei" panose="020B0604030504040204" pitchFamily="34" charset="-120"/>
              <a:ea typeface="Microsoft JhengHei" panose="020B0604030504040204" pitchFamily="34" charset="-120"/>
            </a:endParaRPr>
          </a:p>
        </p:txBody>
      </p:sp>
    </p:spTree>
    <p:extLst>
      <p:ext uri="{BB962C8B-B14F-4D97-AF65-F5344CB8AC3E}">
        <p14:creationId xmlns:p14="http://schemas.microsoft.com/office/powerpoint/2010/main" val="177496939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1" y="0"/>
            <a:ext cx="12191999" cy="6827991"/>
          </a:xfrm>
          <a:prstGeom prst="rect">
            <a:avLst/>
          </a:prstGeom>
        </p:spPr>
      </p:pic>
      <p:sp>
        <p:nvSpPr>
          <p:cNvPr id="3" name="Content Placeholder 2"/>
          <p:cNvSpPr>
            <a:spLocks noGrp="1"/>
          </p:cNvSpPr>
          <p:nvPr>
            <p:ph idx="1"/>
          </p:nvPr>
        </p:nvSpPr>
        <p:spPr>
          <a:xfrm>
            <a:off x="598493" y="541548"/>
            <a:ext cx="10995014" cy="6033555"/>
          </a:xfrm>
        </p:spPr>
        <p:txBody>
          <a:bodyPr>
            <a:normAutofit/>
          </a:bodyPr>
          <a:lstStyle/>
          <a:p>
            <a:pPr marL="0" indent="0">
              <a:buNone/>
            </a:pPr>
            <a:r>
              <a:rPr lang="zh-TW" altLang="en-US" sz="3200" b="1" dirty="0" smtClean="0">
                <a:latin typeface="Microsoft JhengHei" panose="020B0604030504040204" pitchFamily="34" charset="-120"/>
                <a:ea typeface="Microsoft JhengHei" panose="020B0604030504040204" pitchFamily="34" charset="-120"/>
              </a:rPr>
              <a:t>六</a:t>
            </a:r>
            <a:r>
              <a:rPr lang="zh-TW" altLang="en-US" sz="3200" b="1" dirty="0">
                <a:latin typeface="Microsoft JhengHei" panose="020B0604030504040204" pitchFamily="34" charset="-120"/>
                <a:ea typeface="Microsoft JhengHei" panose="020B0604030504040204" pitchFamily="34" charset="-120"/>
              </a:rPr>
              <a:t>、本書的重要性</a:t>
            </a:r>
            <a:endParaRPr lang="en-US" sz="3200" b="1" dirty="0">
              <a:latin typeface="Microsoft JhengHei" panose="020B0604030504040204" pitchFamily="34" charset="-120"/>
              <a:ea typeface="Microsoft JhengHei" panose="020B0604030504040204" pitchFamily="34" charset="-120"/>
            </a:endParaRPr>
          </a:p>
          <a:p>
            <a:pPr marL="0" indent="0">
              <a:lnSpc>
                <a:spcPct val="150000"/>
              </a:lnSpc>
              <a:buNone/>
            </a:pPr>
            <a:r>
              <a:rPr lang="zh-TW" altLang="en-US" b="1" dirty="0">
                <a:latin typeface="Microsoft JhengHei" panose="020B0604030504040204" pitchFamily="34" charset="-120"/>
                <a:ea typeface="Microsoft JhengHei" panose="020B0604030504040204" pitchFamily="34" charset="-120"/>
              </a:rPr>
              <a:t>本書是舊約最後三卷書之一，且都是被擄的餘民歸回之後的預言書，不但給我們看見舊約的總結：</a:t>
            </a:r>
            <a:r>
              <a:rPr lang="en-US" altLang="zh-TW" b="1" dirty="0">
                <a:latin typeface="Microsoft JhengHei" panose="020B0604030504040204" pitchFamily="34" charset="-120"/>
                <a:ea typeface="Microsoft JhengHei" panose="020B0604030504040204" pitchFamily="34" charset="-120"/>
              </a:rPr>
              <a:t>《</a:t>
            </a:r>
            <a:r>
              <a:rPr lang="zh-TW" altLang="en-US" b="1" dirty="0">
                <a:latin typeface="Microsoft JhengHei" panose="020B0604030504040204" pitchFamily="34" charset="-120"/>
                <a:ea typeface="Microsoft JhengHei" panose="020B0604030504040204" pitchFamily="34" charset="-120"/>
              </a:rPr>
              <a:t>哈該書</a:t>
            </a:r>
            <a:r>
              <a:rPr lang="en-US" altLang="zh-TW" b="1" dirty="0">
                <a:latin typeface="Microsoft JhengHei" panose="020B0604030504040204" pitchFamily="34" charset="-120"/>
                <a:ea typeface="Microsoft JhengHei" panose="020B0604030504040204" pitchFamily="34" charset="-120"/>
              </a:rPr>
              <a:t>》</a:t>
            </a:r>
            <a:r>
              <a:rPr lang="zh-TW" altLang="en-US" b="1" dirty="0">
                <a:latin typeface="Microsoft JhengHei" panose="020B0604030504040204" pitchFamily="34" charset="-120"/>
                <a:ea typeface="Microsoft JhengHei" panose="020B0604030504040204" pitchFamily="34" charset="-120"/>
              </a:rPr>
              <a:t>總結聖殿，</a:t>
            </a:r>
            <a:r>
              <a:rPr lang="en-US" altLang="zh-TW" b="1" dirty="0">
                <a:latin typeface="Microsoft JhengHei" panose="020B0604030504040204" pitchFamily="34" charset="-120"/>
                <a:ea typeface="Microsoft JhengHei" panose="020B0604030504040204" pitchFamily="34" charset="-120"/>
              </a:rPr>
              <a:t>《</a:t>
            </a:r>
            <a:r>
              <a:rPr lang="zh-TW" altLang="en-US" b="1" dirty="0">
                <a:latin typeface="Microsoft JhengHei" panose="020B0604030504040204" pitchFamily="34" charset="-120"/>
                <a:ea typeface="Microsoft JhengHei" panose="020B0604030504040204" pitchFamily="34" charset="-120"/>
              </a:rPr>
              <a:t>撒迦利亞書</a:t>
            </a:r>
            <a:r>
              <a:rPr lang="en-US" altLang="zh-TW" b="1" dirty="0">
                <a:latin typeface="Microsoft JhengHei" panose="020B0604030504040204" pitchFamily="34" charset="-120"/>
                <a:ea typeface="Microsoft JhengHei" panose="020B0604030504040204" pitchFamily="34" charset="-120"/>
              </a:rPr>
              <a:t>》</a:t>
            </a:r>
            <a:r>
              <a:rPr lang="zh-TW" altLang="en-US" b="1" dirty="0">
                <a:latin typeface="Microsoft JhengHei" panose="020B0604030504040204" pitchFamily="34" charset="-120"/>
                <a:ea typeface="Microsoft JhengHei" panose="020B0604030504040204" pitchFamily="34" charset="-120"/>
              </a:rPr>
              <a:t>總結先知，</a:t>
            </a:r>
            <a:r>
              <a:rPr lang="en-US" altLang="zh-TW" b="1" dirty="0">
                <a:latin typeface="Microsoft JhengHei" panose="020B0604030504040204" pitchFamily="34" charset="-120"/>
                <a:ea typeface="Microsoft JhengHei" panose="020B0604030504040204" pitchFamily="34" charset="-120"/>
              </a:rPr>
              <a:t>《</a:t>
            </a:r>
            <a:r>
              <a:rPr lang="zh-TW" altLang="en-US" b="1" dirty="0">
                <a:latin typeface="Microsoft JhengHei" panose="020B0604030504040204" pitchFamily="34" charset="-120"/>
                <a:ea typeface="Microsoft JhengHei" panose="020B0604030504040204" pitchFamily="34" charset="-120"/>
              </a:rPr>
              <a:t>瑪拉基書</a:t>
            </a:r>
            <a:r>
              <a:rPr lang="en-US" altLang="zh-TW" b="1" dirty="0">
                <a:latin typeface="Microsoft JhengHei" panose="020B0604030504040204" pitchFamily="34" charset="-120"/>
                <a:ea typeface="Microsoft JhengHei" panose="020B0604030504040204" pitchFamily="34" charset="-120"/>
              </a:rPr>
              <a:t>》</a:t>
            </a:r>
            <a:r>
              <a:rPr lang="zh-TW" altLang="en-US" b="1" dirty="0">
                <a:latin typeface="Microsoft JhengHei" panose="020B0604030504040204" pitchFamily="34" charset="-120"/>
                <a:ea typeface="Microsoft JhengHei" panose="020B0604030504040204" pitchFamily="34" charset="-120"/>
              </a:rPr>
              <a:t>總結律法；並且這三卷書也給我們看見新約恩典時代將會有如何的結局：</a:t>
            </a:r>
            <a:r>
              <a:rPr lang="en-US" altLang="zh-TW" b="1" dirty="0">
                <a:latin typeface="Microsoft JhengHei" panose="020B0604030504040204" pitchFamily="34" charset="-120"/>
                <a:ea typeface="Microsoft JhengHei" panose="020B0604030504040204" pitchFamily="34" charset="-120"/>
              </a:rPr>
              <a:t>《</a:t>
            </a:r>
            <a:r>
              <a:rPr lang="zh-TW" altLang="en-US" b="1" dirty="0">
                <a:latin typeface="Microsoft JhengHei" panose="020B0604030504040204" pitchFamily="34" charset="-120"/>
                <a:ea typeface="Microsoft JhengHei" panose="020B0604030504040204" pitchFamily="34" charset="-120"/>
              </a:rPr>
              <a:t>哈該書</a:t>
            </a:r>
            <a:r>
              <a:rPr lang="en-US" altLang="zh-TW" b="1" dirty="0">
                <a:latin typeface="Microsoft JhengHei" panose="020B0604030504040204" pitchFamily="34" charset="-120"/>
                <a:ea typeface="Microsoft JhengHei" panose="020B0604030504040204" pitchFamily="34" charset="-120"/>
              </a:rPr>
              <a:t>》</a:t>
            </a:r>
            <a:r>
              <a:rPr lang="zh-TW" altLang="en-US" b="1" dirty="0">
                <a:latin typeface="Microsoft JhengHei" panose="020B0604030504040204" pitchFamily="34" charset="-120"/>
                <a:ea typeface="Microsoft JhengHei" panose="020B0604030504040204" pitchFamily="34" charset="-120"/>
              </a:rPr>
              <a:t>結局於後來的聖殿，就是聖城新耶路撒冷之榮耀，</a:t>
            </a:r>
            <a:r>
              <a:rPr lang="en-US" altLang="zh-TW" b="1" dirty="0">
                <a:latin typeface="Microsoft JhengHei" panose="020B0604030504040204" pitchFamily="34" charset="-120"/>
                <a:ea typeface="Microsoft JhengHei" panose="020B0604030504040204" pitchFamily="34" charset="-120"/>
              </a:rPr>
              <a:t>《</a:t>
            </a:r>
            <a:r>
              <a:rPr lang="zh-TW" altLang="en-US" b="1" dirty="0">
                <a:latin typeface="Microsoft JhengHei" panose="020B0604030504040204" pitchFamily="34" charset="-120"/>
                <a:ea typeface="Microsoft JhengHei" panose="020B0604030504040204" pitchFamily="34" charset="-120"/>
              </a:rPr>
              <a:t>撒迦利亞書</a:t>
            </a:r>
            <a:r>
              <a:rPr lang="en-US" altLang="zh-TW" b="1" dirty="0">
                <a:latin typeface="Microsoft JhengHei" panose="020B0604030504040204" pitchFamily="34" charset="-120"/>
                <a:ea typeface="Microsoft JhengHei" panose="020B0604030504040204" pitchFamily="34" charset="-120"/>
              </a:rPr>
              <a:t>》</a:t>
            </a:r>
            <a:r>
              <a:rPr lang="zh-TW" altLang="en-US" b="1" dirty="0">
                <a:latin typeface="Microsoft JhengHei" panose="020B0604030504040204" pitchFamily="34" charset="-120"/>
                <a:ea typeface="Microsoft JhengHei" panose="020B0604030504040204" pitchFamily="34" charset="-120"/>
              </a:rPr>
              <a:t>結局於所有先知預言的實現，</a:t>
            </a:r>
            <a:r>
              <a:rPr lang="en-US" altLang="zh-TW" b="1" dirty="0">
                <a:latin typeface="Microsoft JhengHei" panose="020B0604030504040204" pitchFamily="34" charset="-120"/>
                <a:ea typeface="Microsoft JhengHei" panose="020B0604030504040204" pitchFamily="34" charset="-120"/>
              </a:rPr>
              <a:t>《</a:t>
            </a:r>
            <a:r>
              <a:rPr lang="zh-TW" altLang="en-US" b="1" dirty="0">
                <a:latin typeface="Microsoft JhengHei" panose="020B0604030504040204" pitchFamily="34" charset="-120"/>
                <a:ea typeface="Microsoft JhengHei" panose="020B0604030504040204" pitchFamily="34" charset="-120"/>
              </a:rPr>
              <a:t>瑪拉基書</a:t>
            </a:r>
            <a:r>
              <a:rPr lang="en-US" altLang="zh-TW" b="1" dirty="0">
                <a:latin typeface="Microsoft JhengHei" panose="020B0604030504040204" pitchFamily="34" charset="-120"/>
                <a:ea typeface="Microsoft JhengHei" panose="020B0604030504040204" pitchFamily="34" charset="-120"/>
              </a:rPr>
              <a:t>》</a:t>
            </a:r>
            <a:r>
              <a:rPr lang="zh-TW" altLang="en-US" b="1" dirty="0">
                <a:latin typeface="Microsoft JhengHei" panose="020B0604030504040204" pitchFamily="34" charset="-120"/>
                <a:ea typeface="Microsoft JhengHei" panose="020B0604030504040204" pitchFamily="34" charset="-120"/>
              </a:rPr>
              <a:t>結局於基督自己就是一切律法的總歸。因此，若要明白聖殿在神心目中的地位，如何關連到新約時代的教會，以及關連到新天新地中的聖城新耶路撒冷，便須透徹瞭解本書。</a:t>
            </a:r>
            <a:endParaRPr lang="en-US" b="1" dirty="0">
              <a:latin typeface="Microsoft JhengHei" panose="020B0604030504040204" pitchFamily="34" charset="-120"/>
              <a:ea typeface="Microsoft JhengHei" panose="020B0604030504040204" pitchFamily="34" charset="-120"/>
            </a:endParaRPr>
          </a:p>
          <a:p>
            <a:pPr marL="0" indent="0">
              <a:lnSpc>
                <a:spcPct val="150000"/>
              </a:lnSpc>
              <a:buNone/>
            </a:pPr>
            <a:endParaRPr lang="en-US" b="1" dirty="0">
              <a:latin typeface="Microsoft JhengHei" panose="020B0604030504040204" pitchFamily="34" charset="-120"/>
              <a:ea typeface="Microsoft JhengHei" panose="020B0604030504040204" pitchFamily="34" charset="-120"/>
            </a:endParaRPr>
          </a:p>
        </p:txBody>
      </p:sp>
    </p:spTree>
    <p:extLst>
      <p:ext uri="{BB962C8B-B14F-4D97-AF65-F5344CB8AC3E}">
        <p14:creationId xmlns:p14="http://schemas.microsoft.com/office/powerpoint/2010/main" val="16837930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0" y="0"/>
            <a:ext cx="12191999" cy="6827991"/>
          </a:xfrm>
          <a:prstGeom prst="rect">
            <a:avLst/>
          </a:prstGeom>
        </p:spPr>
      </p:pic>
      <p:sp>
        <p:nvSpPr>
          <p:cNvPr id="3" name="Content Placeholder 2"/>
          <p:cNvSpPr>
            <a:spLocks noGrp="1"/>
          </p:cNvSpPr>
          <p:nvPr>
            <p:ph idx="1"/>
          </p:nvPr>
        </p:nvSpPr>
        <p:spPr>
          <a:xfrm>
            <a:off x="556381" y="685927"/>
            <a:ext cx="11079235" cy="6033555"/>
          </a:xfrm>
        </p:spPr>
        <p:txBody>
          <a:bodyPr>
            <a:normAutofit/>
          </a:bodyPr>
          <a:lstStyle/>
          <a:p>
            <a:pPr marL="0" indent="0">
              <a:lnSpc>
                <a:spcPct val="150000"/>
              </a:lnSpc>
              <a:buNone/>
            </a:pPr>
            <a:r>
              <a:rPr lang="zh-TW" altLang="en-US" b="1" dirty="0" smtClean="0">
                <a:latin typeface="Microsoft JhengHei" panose="020B0604030504040204" pitchFamily="34" charset="-120"/>
                <a:ea typeface="Microsoft JhengHei" panose="020B0604030504040204" pitchFamily="34" charset="-120"/>
              </a:rPr>
              <a:t>本</a:t>
            </a:r>
            <a:r>
              <a:rPr lang="zh-TW" altLang="en-US" b="1" dirty="0">
                <a:latin typeface="Microsoft JhengHei" panose="020B0604030504040204" pitchFamily="34" charset="-120"/>
                <a:ea typeface="Microsoft JhengHei" panose="020B0604030504040204" pitchFamily="34" charset="-120"/>
              </a:rPr>
              <a:t>書是舊約最後三卷書之一，且都是被擄的餘民歸回之後的預言書，不但給我們看見舊約的總結：</a:t>
            </a:r>
            <a:r>
              <a:rPr lang="en-US" altLang="zh-TW" b="1" dirty="0">
                <a:latin typeface="Microsoft JhengHei" panose="020B0604030504040204" pitchFamily="34" charset="-120"/>
                <a:ea typeface="Microsoft JhengHei" panose="020B0604030504040204" pitchFamily="34" charset="-120"/>
              </a:rPr>
              <a:t>《</a:t>
            </a:r>
            <a:r>
              <a:rPr lang="zh-TW" altLang="en-US" b="1" dirty="0">
                <a:latin typeface="Microsoft JhengHei" panose="020B0604030504040204" pitchFamily="34" charset="-120"/>
                <a:ea typeface="Microsoft JhengHei" panose="020B0604030504040204" pitchFamily="34" charset="-120"/>
              </a:rPr>
              <a:t>哈該書</a:t>
            </a:r>
            <a:r>
              <a:rPr lang="en-US" altLang="zh-TW" b="1" dirty="0">
                <a:latin typeface="Microsoft JhengHei" panose="020B0604030504040204" pitchFamily="34" charset="-120"/>
                <a:ea typeface="Microsoft JhengHei" panose="020B0604030504040204" pitchFamily="34" charset="-120"/>
              </a:rPr>
              <a:t>》</a:t>
            </a:r>
            <a:r>
              <a:rPr lang="zh-TW" altLang="en-US" b="1" dirty="0">
                <a:latin typeface="Microsoft JhengHei" panose="020B0604030504040204" pitchFamily="34" charset="-120"/>
                <a:ea typeface="Microsoft JhengHei" panose="020B0604030504040204" pitchFamily="34" charset="-120"/>
              </a:rPr>
              <a:t>總結聖殿，</a:t>
            </a:r>
            <a:r>
              <a:rPr lang="en-US" altLang="zh-TW" b="1" dirty="0">
                <a:latin typeface="Microsoft JhengHei" panose="020B0604030504040204" pitchFamily="34" charset="-120"/>
                <a:ea typeface="Microsoft JhengHei" panose="020B0604030504040204" pitchFamily="34" charset="-120"/>
              </a:rPr>
              <a:t>《</a:t>
            </a:r>
            <a:r>
              <a:rPr lang="zh-TW" altLang="en-US" b="1" dirty="0">
                <a:latin typeface="Microsoft JhengHei" panose="020B0604030504040204" pitchFamily="34" charset="-120"/>
                <a:ea typeface="Microsoft JhengHei" panose="020B0604030504040204" pitchFamily="34" charset="-120"/>
              </a:rPr>
              <a:t>撒迦利亞書</a:t>
            </a:r>
            <a:r>
              <a:rPr lang="en-US" altLang="zh-TW" b="1" dirty="0">
                <a:latin typeface="Microsoft JhengHei" panose="020B0604030504040204" pitchFamily="34" charset="-120"/>
                <a:ea typeface="Microsoft JhengHei" panose="020B0604030504040204" pitchFamily="34" charset="-120"/>
              </a:rPr>
              <a:t>》</a:t>
            </a:r>
            <a:r>
              <a:rPr lang="zh-TW" altLang="en-US" b="1" dirty="0">
                <a:latin typeface="Microsoft JhengHei" panose="020B0604030504040204" pitchFamily="34" charset="-120"/>
                <a:ea typeface="Microsoft JhengHei" panose="020B0604030504040204" pitchFamily="34" charset="-120"/>
              </a:rPr>
              <a:t>總結先知，</a:t>
            </a:r>
            <a:r>
              <a:rPr lang="en-US" altLang="zh-TW" b="1" dirty="0">
                <a:latin typeface="Microsoft JhengHei" panose="020B0604030504040204" pitchFamily="34" charset="-120"/>
                <a:ea typeface="Microsoft JhengHei" panose="020B0604030504040204" pitchFamily="34" charset="-120"/>
              </a:rPr>
              <a:t>《</a:t>
            </a:r>
            <a:r>
              <a:rPr lang="zh-TW" altLang="en-US" b="1" dirty="0">
                <a:latin typeface="Microsoft JhengHei" panose="020B0604030504040204" pitchFamily="34" charset="-120"/>
                <a:ea typeface="Microsoft JhengHei" panose="020B0604030504040204" pitchFamily="34" charset="-120"/>
              </a:rPr>
              <a:t>瑪拉基書</a:t>
            </a:r>
            <a:r>
              <a:rPr lang="en-US" altLang="zh-TW" b="1" dirty="0">
                <a:latin typeface="Microsoft JhengHei" panose="020B0604030504040204" pitchFamily="34" charset="-120"/>
                <a:ea typeface="Microsoft JhengHei" panose="020B0604030504040204" pitchFamily="34" charset="-120"/>
              </a:rPr>
              <a:t>》</a:t>
            </a:r>
            <a:r>
              <a:rPr lang="zh-TW" altLang="en-US" b="1" dirty="0">
                <a:latin typeface="Microsoft JhengHei" panose="020B0604030504040204" pitchFamily="34" charset="-120"/>
                <a:ea typeface="Microsoft JhengHei" panose="020B0604030504040204" pitchFamily="34" charset="-120"/>
              </a:rPr>
              <a:t>總結律法；並且這三卷書也給我們看見新約恩典時代將會有如何的結局：</a:t>
            </a:r>
            <a:r>
              <a:rPr lang="en-US" altLang="zh-TW" b="1" dirty="0">
                <a:latin typeface="Microsoft JhengHei" panose="020B0604030504040204" pitchFamily="34" charset="-120"/>
                <a:ea typeface="Microsoft JhengHei" panose="020B0604030504040204" pitchFamily="34" charset="-120"/>
              </a:rPr>
              <a:t>《</a:t>
            </a:r>
            <a:r>
              <a:rPr lang="zh-TW" altLang="en-US" b="1" dirty="0">
                <a:latin typeface="Microsoft JhengHei" panose="020B0604030504040204" pitchFamily="34" charset="-120"/>
                <a:ea typeface="Microsoft JhengHei" panose="020B0604030504040204" pitchFamily="34" charset="-120"/>
              </a:rPr>
              <a:t>哈該書</a:t>
            </a:r>
            <a:r>
              <a:rPr lang="en-US" altLang="zh-TW" b="1" dirty="0">
                <a:latin typeface="Microsoft JhengHei" panose="020B0604030504040204" pitchFamily="34" charset="-120"/>
                <a:ea typeface="Microsoft JhengHei" panose="020B0604030504040204" pitchFamily="34" charset="-120"/>
              </a:rPr>
              <a:t>》</a:t>
            </a:r>
            <a:r>
              <a:rPr lang="zh-TW" altLang="en-US" b="1" dirty="0">
                <a:latin typeface="Microsoft JhengHei" panose="020B0604030504040204" pitchFamily="34" charset="-120"/>
                <a:ea typeface="Microsoft JhengHei" panose="020B0604030504040204" pitchFamily="34" charset="-120"/>
              </a:rPr>
              <a:t>結局於後來的聖殿，就是聖城新耶路撒冷之榮耀，</a:t>
            </a:r>
            <a:r>
              <a:rPr lang="en-US" altLang="zh-TW" b="1" dirty="0">
                <a:latin typeface="Microsoft JhengHei" panose="020B0604030504040204" pitchFamily="34" charset="-120"/>
                <a:ea typeface="Microsoft JhengHei" panose="020B0604030504040204" pitchFamily="34" charset="-120"/>
              </a:rPr>
              <a:t>《</a:t>
            </a:r>
            <a:r>
              <a:rPr lang="zh-TW" altLang="en-US" b="1" dirty="0">
                <a:latin typeface="Microsoft JhengHei" panose="020B0604030504040204" pitchFamily="34" charset="-120"/>
                <a:ea typeface="Microsoft JhengHei" panose="020B0604030504040204" pitchFamily="34" charset="-120"/>
              </a:rPr>
              <a:t>撒迦利亞書</a:t>
            </a:r>
            <a:r>
              <a:rPr lang="en-US" altLang="zh-TW" b="1" dirty="0">
                <a:latin typeface="Microsoft JhengHei" panose="020B0604030504040204" pitchFamily="34" charset="-120"/>
                <a:ea typeface="Microsoft JhengHei" panose="020B0604030504040204" pitchFamily="34" charset="-120"/>
              </a:rPr>
              <a:t>》</a:t>
            </a:r>
            <a:r>
              <a:rPr lang="zh-TW" altLang="en-US" b="1" dirty="0">
                <a:latin typeface="Microsoft JhengHei" panose="020B0604030504040204" pitchFamily="34" charset="-120"/>
                <a:ea typeface="Microsoft JhengHei" panose="020B0604030504040204" pitchFamily="34" charset="-120"/>
              </a:rPr>
              <a:t>結局於所有先知預言的實現，</a:t>
            </a:r>
            <a:r>
              <a:rPr lang="en-US" altLang="zh-TW" b="1" dirty="0">
                <a:latin typeface="Microsoft JhengHei" panose="020B0604030504040204" pitchFamily="34" charset="-120"/>
                <a:ea typeface="Microsoft JhengHei" panose="020B0604030504040204" pitchFamily="34" charset="-120"/>
              </a:rPr>
              <a:t>《</a:t>
            </a:r>
            <a:r>
              <a:rPr lang="zh-TW" altLang="en-US" b="1" dirty="0">
                <a:latin typeface="Microsoft JhengHei" panose="020B0604030504040204" pitchFamily="34" charset="-120"/>
                <a:ea typeface="Microsoft JhengHei" panose="020B0604030504040204" pitchFamily="34" charset="-120"/>
              </a:rPr>
              <a:t>瑪拉基書</a:t>
            </a:r>
            <a:r>
              <a:rPr lang="en-US" altLang="zh-TW" b="1" dirty="0">
                <a:latin typeface="Microsoft JhengHei" panose="020B0604030504040204" pitchFamily="34" charset="-120"/>
                <a:ea typeface="Microsoft JhengHei" panose="020B0604030504040204" pitchFamily="34" charset="-120"/>
              </a:rPr>
              <a:t>》</a:t>
            </a:r>
            <a:r>
              <a:rPr lang="zh-TW" altLang="en-US" b="1" dirty="0">
                <a:latin typeface="Microsoft JhengHei" panose="020B0604030504040204" pitchFamily="34" charset="-120"/>
                <a:ea typeface="Microsoft JhengHei" panose="020B0604030504040204" pitchFamily="34" charset="-120"/>
              </a:rPr>
              <a:t>結局於基督自己就是一切律法的總歸。因此，若要明白聖殿在神心目中的地位，如何關連到新約時代的教會，以及關連到新天新地中的聖城新耶路撒冷，便須透徹瞭解本書。</a:t>
            </a:r>
            <a:endParaRPr lang="en-US" b="1" dirty="0">
              <a:latin typeface="Microsoft JhengHei" panose="020B0604030504040204" pitchFamily="34" charset="-120"/>
              <a:ea typeface="Microsoft JhengHei" panose="020B0604030504040204" pitchFamily="34" charset="-120"/>
            </a:endParaRPr>
          </a:p>
          <a:p>
            <a:pPr marL="0" indent="0">
              <a:lnSpc>
                <a:spcPct val="150000"/>
              </a:lnSpc>
              <a:buNone/>
            </a:pPr>
            <a:endParaRPr lang="en-US" b="1" dirty="0">
              <a:latin typeface="Microsoft JhengHei" panose="020B0604030504040204" pitchFamily="34" charset="-120"/>
              <a:ea typeface="Microsoft JhengHei" panose="020B0604030504040204" pitchFamily="34" charset="-120"/>
            </a:endParaRPr>
          </a:p>
        </p:txBody>
      </p:sp>
    </p:spTree>
    <p:extLst>
      <p:ext uri="{BB962C8B-B14F-4D97-AF65-F5344CB8AC3E}">
        <p14:creationId xmlns:p14="http://schemas.microsoft.com/office/powerpoint/2010/main" val="102851425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3" name="Rectangle 3"/>
          <p:cNvSpPr>
            <a:spLocks noChangeArrowheads="1"/>
          </p:cNvSpPr>
          <p:nvPr/>
        </p:nvSpPr>
        <p:spPr bwMode="auto">
          <a:xfrm>
            <a:off x="2389189" y="1411288"/>
            <a:ext cx="1919287" cy="5446712"/>
          </a:xfrm>
          <a:prstGeom prst="rect">
            <a:avLst/>
          </a:prstGeom>
          <a:solidFill>
            <a:srgbClr val="D5D5D5"/>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5364" name="Rectangle 4"/>
          <p:cNvSpPr>
            <a:spLocks noChangeArrowheads="1"/>
          </p:cNvSpPr>
          <p:nvPr/>
        </p:nvSpPr>
        <p:spPr bwMode="auto">
          <a:xfrm>
            <a:off x="2922588" y="1411288"/>
            <a:ext cx="1382712" cy="5446712"/>
          </a:xfrm>
          <a:prstGeom prst="rect">
            <a:avLst/>
          </a:prstGeom>
          <a:solidFill>
            <a:srgbClr val="C0C0C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5503" name="Rectangle 143"/>
          <p:cNvSpPr>
            <a:spLocks noChangeArrowheads="1"/>
          </p:cNvSpPr>
          <p:nvPr/>
        </p:nvSpPr>
        <p:spPr bwMode="auto">
          <a:xfrm>
            <a:off x="2925763" y="1476376"/>
            <a:ext cx="1916112" cy="5381625"/>
          </a:xfrm>
          <a:prstGeom prst="rect">
            <a:avLst/>
          </a:prstGeom>
          <a:solidFill>
            <a:srgbClr val="D0AD8A">
              <a:alpha val="50000"/>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5484" name="Rectangle 124" descr="Pink tissue paper"/>
          <p:cNvSpPr>
            <a:spLocks noChangeArrowheads="1"/>
          </p:cNvSpPr>
          <p:nvPr/>
        </p:nvSpPr>
        <p:spPr bwMode="auto">
          <a:xfrm>
            <a:off x="5694364" y="2259013"/>
            <a:ext cx="2632075" cy="474662"/>
          </a:xfrm>
          <a:prstGeom prst="rect">
            <a:avLst/>
          </a:prstGeom>
          <a:blipFill dpi="0" rotWithShape="1">
            <a:blip r:embed="rId2"/>
            <a:srcRect/>
            <a:tile tx="0" ty="0" sx="100000" sy="100000" flip="none" algn="tl"/>
          </a:blipFill>
          <a:ln w="9525">
            <a:solidFill>
              <a:schemeClr val="tx1"/>
            </a:solidFill>
            <a:miter lim="800000"/>
            <a:headEnd/>
            <a:tailEnd/>
          </a:ln>
          <a:effectLst>
            <a:outerShdw dist="107763" dir="2700000" algn="ctr" rotWithShape="0">
              <a:schemeClr val="bg2">
                <a:alpha val="50000"/>
              </a:schemeClr>
            </a:outerShdw>
          </a:effectLst>
        </p:spPr>
        <p:txBody>
          <a:bodyPr wrap="none" anchor="ctr"/>
          <a:lstStyle/>
          <a:p>
            <a:pPr algn="ctr"/>
            <a:r>
              <a:rPr lang="zh-TW" altLang="en-US" sz="1600">
                <a:ea typeface="SimHei" pitchFamily="49" charset="-122"/>
              </a:rPr>
              <a:t>大利烏王第二年</a:t>
            </a:r>
            <a:r>
              <a:rPr lang="zh-TW" altLang="en-US" sz="1600">
                <a:ea typeface="新細明體" panose="02020500000000000000" pitchFamily="18" charset="-120"/>
              </a:rPr>
              <a:t> </a:t>
            </a:r>
            <a:r>
              <a:rPr lang="en-US" altLang="zh-TW" sz="1600">
                <a:solidFill>
                  <a:srgbClr val="CC0000"/>
                </a:solidFill>
                <a:ea typeface="SimHei" pitchFamily="49" charset="-122"/>
              </a:rPr>
              <a:t>(520 BC)</a:t>
            </a:r>
            <a:endParaRPr lang="en-US" altLang="en-US" sz="1600">
              <a:solidFill>
                <a:srgbClr val="CC0000"/>
              </a:solidFill>
              <a:ea typeface="SimHei" pitchFamily="49" charset="-122"/>
            </a:endParaRPr>
          </a:p>
        </p:txBody>
      </p:sp>
      <p:sp>
        <p:nvSpPr>
          <p:cNvPr id="15365" name="Rectangle 5"/>
          <p:cNvSpPr>
            <a:spLocks noChangeArrowheads="1"/>
          </p:cNvSpPr>
          <p:nvPr/>
        </p:nvSpPr>
        <p:spPr bwMode="auto">
          <a:xfrm>
            <a:off x="2000251" y="571500"/>
            <a:ext cx="8226425" cy="401638"/>
          </a:xfrm>
          <a:prstGeom prst="rect">
            <a:avLst/>
          </a:prstGeom>
          <a:noFill/>
          <a:ln w="9525">
            <a:solidFill>
              <a:srgbClr val="C0C0C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5366" name="Rectangle 6"/>
          <p:cNvSpPr>
            <a:spLocks noChangeArrowheads="1"/>
          </p:cNvSpPr>
          <p:nvPr/>
        </p:nvSpPr>
        <p:spPr bwMode="auto">
          <a:xfrm>
            <a:off x="1706563" y="315913"/>
            <a:ext cx="8775700" cy="328612"/>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r"/>
            <a:r>
              <a:rPr lang="en-US" altLang="en-US" sz="1400">
                <a:solidFill>
                  <a:schemeClr val="bg2"/>
                </a:solidFill>
                <a:latin typeface="SimHei" pitchFamily="49" charset="-122"/>
                <a:ea typeface="SimHei" pitchFamily="49" charset="-122"/>
              </a:rPr>
              <a:t>320</a:t>
            </a:r>
          </a:p>
        </p:txBody>
      </p:sp>
      <p:sp>
        <p:nvSpPr>
          <p:cNvPr id="15367" name="Rectangle 7"/>
          <p:cNvSpPr>
            <a:spLocks noChangeArrowheads="1"/>
          </p:cNvSpPr>
          <p:nvPr/>
        </p:nvSpPr>
        <p:spPr bwMode="auto">
          <a:xfrm>
            <a:off x="2000250" y="571500"/>
            <a:ext cx="7678738" cy="401638"/>
          </a:xfrm>
          <a:prstGeom prst="rect">
            <a:avLst/>
          </a:prstGeom>
          <a:noFill/>
          <a:ln w="9525">
            <a:solidFill>
              <a:srgbClr val="C0C0C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5368" name="Rectangle 8"/>
          <p:cNvSpPr>
            <a:spLocks noChangeArrowheads="1"/>
          </p:cNvSpPr>
          <p:nvPr/>
        </p:nvSpPr>
        <p:spPr bwMode="auto">
          <a:xfrm>
            <a:off x="2000251" y="571500"/>
            <a:ext cx="7129463" cy="401638"/>
          </a:xfrm>
          <a:prstGeom prst="rect">
            <a:avLst/>
          </a:prstGeom>
          <a:noFill/>
          <a:ln w="9525">
            <a:solidFill>
              <a:srgbClr val="C0C0C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5369" name="Rectangle 9"/>
          <p:cNvSpPr>
            <a:spLocks noChangeArrowheads="1"/>
          </p:cNvSpPr>
          <p:nvPr/>
        </p:nvSpPr>
        <p:spPr bwMode="auto">
          <a:xfrm>
            <a:off x="2000251" y="571500"/>
            <a:ext cx="6581775" cy="401638"/>
          </a:xfrm>
          <a:prstGeom prst="rect">
            <a:avLst/>
          </a:prstGeom>
          <a:noFill/>
          <a:ln w="9525">
            <a:solidFill>
              <a:srgbClr val="C0C0C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5370" name="Rectangle 10"/>
          <p:cNvSpPr>
            <a:spLocks noChangeArrowheads="1"/>
          </p:cNvSpPr>
          <p:nvPr/>
        </p:nvSpPr>
        <p:spPr bwMode="auto">
          <a:xfrm>
            <a:off x="2000250" y="571500"/>
            <a:ext cx="6032500" cy="401638"/>
          </a:xfrm>
          <a:prstGeom prst="rect">
            <a:avLst/>
          </a:prstGeom>
          <a:noFill/>
          <a:ln w="9525">
            <a:solidFill>
              <a:srgbClr val="C0C0C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5371" name="Rectangle 11"/>
          <p:cNvSpPr>
            <a:spLocks noChangeArrowheads="1"/>
          </p:cNvSpPr>
          <p:nvPr/>
        </p:nvSpPr>
        <p:spPr bwMode="auto">
          <a:xfrm>
            <a:off x="2000251" y="571500"/>
            <a:ext cx="5484813" cy="401638"/>
          </a:xfrm>
          <a:prstGeom prst="rect">
            <a:avLst/>
          </a:prstGeom>
          <a:noFill/>
          <a:ln w="9525">
            <a:solidFill>
              <a:srgbClr val="C0C0C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5372" name="Rectangle 12"/>
          <p:cNvSpPr>
            <a:spLocks noChangeArrowheads="1"/>
          </p:cNvSpPr>
          <p:nvPr/>
        </p:nvSpPr>
        <p:spPr bwMode="auto">
          <a:xfrm>
            <a:off x="2000250" y="571500"/>
            <a:ext cx="4935538" cy="401638"/>
          </a:xfrm>
          <a:prstGeom prst="rect">
            <a:avLst/>
          </a:prstGeom>
          <a:noFill/>
          <a:ln w="9525">
            <a:solidFill>
              <a:srgbClr val="C0C0C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5373" name="Rectangle 13"/>
          <p:cNvSpPr>
            <a:spLocks noChangeArrowheads="1"/>
          </p:cNvSpPr>
          <p:nvPr/>
        </p:nvSpPr>
        <p:spPr bwMode="auto">
          <a:xfrm>
            <a:off x="2000250" y="571500"/>
            <a:ext cx="4387850" cy="401638"/>
          </a:xfrm>
          <a:prstGeom prst="rect">
            <a:avLst/>
          </a:prstGeom>
          <a:noFill/>
          <a:ln w="9525">
            <a:solidFill>
              <a:srgbClr val="C0C0C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5374" name="Rectangle 14"/>
          <p:cNvSpPr>
            <a:spLocks noChangeArrowheads="1"/>
          </p:cNvSpPr>
          <p:nvPr/>
        </p:nvSpPr>
        <p:spPr bwMode="auto">
          <a:xfrm>
            <a:off x="2000251" y="571500"/>
            <a:ext cx="3838575" cy="401638"/>
          </a:xfrm>
          <a:prstGeom prst="rect">
            <a:avLst/>
          </a:prstGeom>
          <a:noFill/>
          <a:ln w="9525">
            <a:solidFill>
              <a:srgbClr val="C0C0C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5375" name="Rectangle 15"/>
          <p:cNvSpPr>
            <a:spLocks noChangeArrowheads="1"/>
          </p:cNvSpPr>
          <p:nvPr/>
        </p:nvSpPr>
        <p:spPr bwMode="auto">
          <a:xfrm>
            <a:off x="2000250" y="571500"/>
            <a:ext cx="3290888" cy="401638"/>
          </a:xfrm>
          <a:prstGeom prst="rect">
            <a:avLst/>
          </a:prstGeom>
          <a:noFill/>
          <a:ln w="9525">
            <a:solidFill>
              <a:srgbClr val="C0C0C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5376" name="Rectangle 16"/>
          <p:cNvSpPr>
            <a:spLocks noChangeArrowheads="1"/>
          </p:cNvSpPr>
          <p:nvPr/>
        </p:nvSpPr>
        <p:spPr bwMode="auto">
          <a:xfrm>
            <a:off x="2000251" y="571500"/>
            <a:ext cx="2741613" cy="401638"/>
          </a:xfrm>
          <a:prstGeom prst="rect">
            <a:avLst/>
          </a:prstGeom>
          <a:noFill/>
          <a:ln w="9525">
            <a:solidFill>
              <a:srgbClr val="C0C0C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5377" name="Rectangle 17"/>
          <p:cNvSpPr>
            <a:spLocks noChangeArrowheads="1"/>
          </p:cNvSpPr>
          <p:nvPr/>
        </p:nvSpPr>
        <p:spPr bwMode="auto">
          <a:xfrm>
            <a:off x="2000251" y="571500"/>
            <a:ext cx="2193925" cy="401638"/>
          </a:xfrm>
          <a:prstGeom prst="rect">
            <a:avLst/>
          </a:prstGeom>
          <a:noFill/>
          <a:ln w="9525">
            <a:solidFill>
              <a:srgbClr val="C0C0C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5378" name="Rectangle 18"/>
          <p:cNvSpPr>
            <a:spLocks noChangeArrowheads="1"/>
          </p:cNvSpPr>
          <p:nvPr/>
        </p:nvSpPr>
        <p:spPr bwMode="auto">
          <a:xfrm>
            <a:off x="2000250" y="571500"/>
            <a:ext cx="1644650" cy="401638"/>
          </a:xfrm>
          <a:prstGeom prst="rect">
            <a:avLst/>
          </a:prstGeom>
          <a:noFill/>
          <a:ln w="9525">
            <a:solidFill>
              <a:srgbClr val="C0C0C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5379" name="Rectangle 19"/>
          <p:cNvSpPr>
            <a:spLocks noChangeArrowheads="1"/>
          </p:cNvSpPr>
          <p:nvPr/>
        </p:nvSpPr>
        <p:spPr bwMode="auto">
          <a:xfrm>
            <a:off x="2000251" y="571500"/>
            <a:ext cx="1096963" cy="401638"/>
          </a:xfrm>
          <a:prstGeom prst="rect">
            <a:avLst/>
          </a:prstGeom>
          <a:noFill/>
          <a:ln w="9525">
            <a:solidFill>
              <a:srgbClr val="C0C0C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5380" name="Rectangle 20"/>
          <p:cNvSpPr>
            <a:spLocks noChangeArrowheads="1"/>
          </p:cNvSpPr>
          <p:nvPr/>
        </p:nvSpPr>
        <p:spPr bwMode="auto">
          <a:xfrm>
            <a:off x="2000250" y="571500"/>
            <a:ext cx="547688" cy="401638"/>
          </a:xfrm>
          <a:prstGeom prst="rect">
            <a:avLst/>
          </a:prstGeom>
          <a:noFill/>
          <a:ln w="9525">
            <a:solidFill>
              <a:srgbClr val="C0C0C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5381" name="Rectangle 21" descr="Newsprint"/>
          <p:cNvSpPr>
            <a:spLocks noChangeArrowheads="1"/>
          </p:cNvSpPr>
          <p:nvPr/>
        </p:nvSpPr>
        <p:spPr bwMode="auto">
          <a:xfrm>
            <a:off x="9923463" y="752476"/>
            <a:ext cx="303212" cy="365125"/>
          </a:xfrm>
          <a:prstGeom prst="rect">
            <a:avLst/>
          </a:prstGeom>
          <a:blipFill dpi="0" rotWithShape="1">
            <a:blip r:embed="rId3"/>
            <a:srcRect/>
            <a:tile tx="0" ty="0" sx="100000" sy="100000" flip="none" algn="tl"/>
          </a:blip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zh-TW" altLang="en-US">
                <a:ea typeface="SimHei" pitchFamily="49" charset="-122"/>
              </a:rPr>
              <a:t>希</a:t>
            </a:r>
          </a:p>
        </p:txBody>
      </p:sp>
      <p:sp>
        <p:nvSpPr>
          <p:cNvPr id="15382" name="Rectangle 22" descr="Newsprint"/>
          <p:cNvSpPr>
            <a:spLocks noChangeArrowheads="1"/>
          </p:cNvSpPr>
          <p:nvPr/>
        </p:nvSpPr>
        <p:spPr bwMode="auto">
          <a:xfrm>
            <a:off x="4217988" y="752476"/>
            <a:ext cx="5707062" cy="365125"/>
          </a:xfrm>
          <a:prstGeom prst="rect">
            <a:avLst/>
          </a:prstGeom>
          <a:blipFill dpi="0" rotWithShape="1">
            <a:blip r:embed="rId3"/>
            <a:srcRect/>
            <a:tile tx="0" ty="0" sx="100000" sy="100000" flip="none" algn="tl"/>
          </a:blip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zh-TW" altLang="en-US">
                <a:ea typeface="SimHei" pitchFamily="49" charset="-122"/>
              </a:rPr>
              <a:t>波斯帝國</a:t>
            </a:r>
          </a:p>
        </p:txBody>
      </p:sp>
      <p:sp>
        <p:nvSpPr>
          <p:cNvPr id="15383" name="Rectangle 23" descr="Newsprint"/>
          <p:cNvSpPr>
            <a:spLocks noChangeArrowheads="1"/>
          </p:cNvSpPr>
          <p:nvPr/>
        </p:nvSpPr>
        <p:spPr bwMode="auto">
          <a:xfrm>
            <a:off x="2932113" y="752476"/>
            <a:ext cx="1289050" cy="365125"/>
          </a:xfrm>
          <a:prstGeom prst="rect">
            <a:avLst/>
          </a:prstGeom>
          <a:blipFill dpi="0" rotWithShape="1">
            <a:blip r:embed="rId3"/>
            <a:srcRect/>
            <a:tile tx="0" ty="0" sx="100000" sy="100000" flip="none" algn="tl"/>
          </a:blip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zh-TW" altLang="en-US">
                <a:ea typeface="SimHei" pitchFamily="49" charset="-122"/>
              </a:rPr>
              <a:t>巴比倫帝國</a:t>
            </a:r>
          </a:p>
        </p:txBody>
      </p:sp>
      <p:sp>
        <p:nvSpPr>
          <p:cNvPr id="15384" name="Rectangle 24" descr="Newsprint"/>
          <p:cNvSpPr>
            <a:spLocks noChangeArrowheads="1"/>
          </p:cNvSpPr>
          <p:nvPr/>
        </p:nvSpPr>
        <p:spPr bwMode="auto">
          <a:xfrm>
            <a:off x="2000251" y="752476"/>
            <a:ext cx="931863" cy="365125"/>
          </a:xfrm>
          <a:prstGeom prst="rect">
            <a:avLst/>
          </a:prstGeom>
          <a:blipFill dpi="0" rotWithShape="1">
            <a:blip r:embed="rId3"/>
            <a:srcRect/>
            <a:tile tx="0" ty="0" sx="100000" sy="100000" flip="none" algn="tl"/>
          </a:blip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zh-TW" altLang="en-US">
                <a:ea typeface="SimHei" pitchFamily="49" charset="-122"/>
              </a:rPr>
              <a:t>猶大</a:t>
            </a:r>
          </a:p>
        </p:txBody>
      </p:sp>
      <p:sp>
        <p:nvSpPr>
          <p:cNvPr id="15385" name="Rectangle 25"/>
          <p:cNvSpPr>
            <a:spLocks noChangeArrowheads="1"/>
          </p:cNvSpPr>
          <p:nvPr/>
        </p:nvSpPr>
        <p:spPr bwMode="auto">
          <a:xfrm>
            <a:off x="1706564" y="315913"/>
            <a:ext cx="8226425" cy="328612"/>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r"/>
            <a:r>
              <a:rPr lang="en-US" altLang="en-US" sz="1400">
                <a:solidFill>
                  <a:schemeClr val="bg2"/>
                </a:solidFill>
                <a:latin typeface="SimHei" pitchFamily="49" charset="-122"/>
                <a:ea typeface="SimHei" pitchFamily="49" charset="-122"/>
              </a:rPr>
              <a:t>340</a:t>
            </a:r>
          </a:p>
        </p:txBody>
      </p:sp>
      <p:sp>
        <p:nvSpPr>
          <p:cNvPr id="15386" name="Rectangle 26"/>
          <p:cNvSpPr>
            <a:spLocks noChangeArrowheads="1"/>
          </p:cNvSpPr>
          <p:nvPr/>
        </p:nvSpPr>
        <p:spPr bwMode="auto">
          <a:xfrm>
            <a:off x="1706564" y="315913"/>
            <a:ext cx="7678737" cy="328612"/>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r"/>
            <a:r>
              <a:rPr lang="en-US" altLang="en-US" sz="1400">
                <a:solidFill>
                  <a:schemeClr val="bg2"/>
                </a:solidFill>
                <a:latin typeface="SimHei" pitchFamily="49" charset="-122"/>
                <a:ea typeface="SimHei" pitchFamily="49" charset="-122"/>
              </a:rPr>
              <a:t>360</a:t>
            </a:r>
          </a:p>
        </p:txBody>
      </p:sp>
      <p:sp>
        <p:nvSpPr>
          <p:cNvPr id="15387" name="Rectangle 27"/>
          <p:cNvSpPr>
            <a:spLocks noChangeArrowheads="1"/>
          </p:cNvSpPr>
          <p:nvPr/>
        </p:nvSpPr>
        <p:spPr bwMode="auto">
          <a:xfrm>
            <a:off x="1706563" y="315913"/>
            <a:ext cx="7129462" cy="328612"/>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r"/>
            <a:r>
              <a:rPr lang="en-US" altLang="en-US" sz="1400">
                <a:solidFill>
                  <a:schemeClr val="bg2"/>
                </a:solidFill>
                <a:latin typeface="SimHei" pitchFamily="49" charset="-122"/>
                <a:ea typeface="SimHei" pitchFamily="49" charset="-122"/>
              </a:rPr>
              <a:t>380</a:t>
            </a:r>
          </a:p>
        </p:txBody>
      </p:sp>
      <p:sp>
        <p:nvSpPr>
          <p:cNvPr id="15388" name="Rectangle 28"/>
          <p:cNvSpPr>
            <a:spLocks noChangeArrowheads="1"/>
          </p:cNvSpPr>
          <p:nvPr/>
        </p:nvSpPr>
        <p:spPr bwMode="auto">
          <a:xfrm>
            <a:off x="1706564" y="315913"/>
            <a:ext cx="6581775" cy="328612"/>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r"/>
            <a:r>
              <a:rPr lang="en-US" altLang="en-US" sz="1400">
                <a:latin typeface="SimHei" pitchFamily="49" charset="-122"/>
                <a:ea typeface="SimHei" pitchFamily="49" charset="-122"/>
              </a:rPr>
              <a:t>400</a:t>
            </a:r>
          </a:p>
        </p:txBody>
      </p:sp>
      <p:sp>
        <p:nvSpPr>
          <p:cNvPr id="15389" name="Rectangle 29"/>
          <p:cNvSpPr>
            <a:spLocks noChangeArrowheads="1"/>
          </p:cNvSpPr>
          <p:nvPr/>
        </p:nvSpPr>
        <p:spPr bwMode="auto">
          <a:xfrm>
            <a:off x="1706563" y="315913"/>
            <a:ext cx="6032500" cy="328612"/>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r"/>
            <a:r>
              <a:rPr lang="en-US" altLang="en-US" sz="1400">
                <a:solidFill>
                  <a:schemeClr val="bg2"/>
                </a:solidFill>
                <a:latin typeface="SimHei" pitchFamily="49" charset="-122"/>
                <a:ea typeface="SimHei" pitchFamily="49" charset="-122"/>
              </a:rPr>
              <a:t>420</a:t>
            </a:r>
          </a:p>
        </p:txBody>
      </p:sp>
      <p:sp>
        <p:nvSpPr>
          <p:cNvPr id="15390" name="Rectangle 30"/>
          <p:cNvSpPr>
            <a:spLocks noChangeArrowheads="1"/>
          </p:cNvSpPr>
          <p:nvPr/>
        </p:nvSpPr>
        <p:spPr bwMode="auto">
          <a:xfrm>
            <a:off x="1706563" y="315913"/>
            <a:ext cx="5484812" cy="328612"/>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r"/>
            <a:r>
              <a:rPr lang="en-US" altLang="en-US" sz="1400">
                <a:solidFill>
                  <a:schemeClr val="bg2"/>
                </a:solidFill>
                <a:latin typeface="SimHei" pitchFamily="49" charset="-122"/>
                <a:ea typeface="SimHei" pitchFamily="49" charset="-122"/>
              </a:rPr>
              <a:t>440</a:t>
            </a:r>
          </a:p>
        </p:txBody>
      </p:sp>
      <p:sp>
        <p:nvSpPr>
          <p:cNvPr id="15391" name="Rectangle 31"/>
          <p:cNvSpPr>
            <a:spLocks noChangeArrowheads="1"/>
          </p:cNvSpPr>
          <p:nvPr/>
        </p:nvSpPr>
        <p:spPr bwMode="auto">
          <a:xfrm>
            <a:off x="1706564" y="315913"/>
            <a:ext cx="4935537" cy="328612"/>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r"/>
            <a:r>
              <a:rPr lang="en-US" altLang="en-US" sz="1400">
                <a:solidFill>
                  <a:schemeClr val="bg2"/>
                </a:solidFill>
                <a:latin typeface="SimHei" pitchFamily="49" charset="-122"/>
                <a:ea typeface="SimHei" pitchFamily="49" charset="-122"/>
              </a:rPr>
              <a:t>460</a:t>
            </a:r>
          </a:p>
        </p:txBody>
      </p:sp>
      <p:sp>
        <p:nvSpPr>
          <p:cNvPr id="15392" name="Rectangle 32"/>
          <p:cNvSpPr>
            <a:spLocks noChangeArrowheads="1"/>
          </p:cNvSpPr>
          <p:nvPr/>
        </p:nvSpPr>
        <p:spPr bwMode="auto">
          <a:xfrm>
            <a:off x="1706563" y="315913"/>
            <a:ext cx="4387850" cy="328612"/>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r"/>
            <a:r>
              <a:rPr lang="en-US" altLang="en-US" sz="1400">
                <a:solidFill>
                  <a:schemeClr val="bg2"/>
                </a:solidFill>
                <a:latin typeface="SimHei" pitchFamily="49" charset="-122"/>
                <a:ea typeface="SimHei" pitchFamily="49" charset="-122"/>
              </a:rPr>
              <a:t>480</a:t>
            </a:r>
          </a:p>
        </p:txBody>
      </p:sp>
      <p:sp>
        <p:nvSpPr>
          <p:cNvPr id="15393" name="Rectangle 33"/>
          <p:cNvSpPr>
            <a:spLocks noChangeArrowheads="1"/>
          </p:cNvSpPr>
          <p:nvPr/>
        </p:nvSpPr>
        <p:spPr bwMode="auto">
          <a:xfrm>
            <a:off x="1706564" y="315913"/>
            <a:ext cx="3838575" cy="328612"/>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r"/>
            <a:r>
              <a:rPr lang="en-US" altLang="en-US" sz="1400">
                <a:latin typeface="SimHei" pitchFamily="49" charset="-122"/>
                <a:ea typeface="SimHei" pitchFamily="49" charset="-122"/>
              </a:rPr>
              <a:t>500</a:t>
            </a:r>
          </a:p>
        </p:txBody>
      </p:sp>
      <p:sp>
        <p:nvSpPr>
          <p:cNvPr id="15394" name="Rectangle 34"/>
          <p:cNvSpPr>
            <a:spLocks noChangeArrowheads="1"/>
          </p:cNvSpPr>
          <p:nvPr/>
        </p:nvSpPr>
        <p:spPr bwMode="auto">
          <a:xfrm>
            <a:off x="1706564" y="315913"/>
            <a:ext cx="3290887" cy="328612"/>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r"/>
            <a:r>
              <a:rPr lang="en-US" altLang="en-US" sz="1400">
                <a:solidFill>
                  <a:schemeClr val="bg2"/>
                </a:solidFill>
                <a:latin typeface="SimHei" pitchFamily="49" charset="-122"/>
                <a:ea typeface="SimHei" pitchFamily="49" charset="-122"/>
              </a:rPr>
              <a:t>520</a:t>
            </a:r>
          </a:p>
        </p:txBody>
      </p:sp>
      <p:sp>
        <p:nvSpPr>
          <p:cNvPr id="15395" name="Rectangle 35"/>
          <p:cNvSpPr>
            <a:spLocks noChangeArrowheads="1"/>
          </p:cNvSpPr>
          <p:nvPr/>
        </p:nvSpPr>
        <p:spPr bwMode="auto">
          <a:xfrm>
            <a:off x="1706563" y="315913"/>
            <a:ext cx="2741612" cy="328612"/>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r"/>
            <a:r>
              <a:rPr lang="en-US" altLang="en-US" sz="1400">
                <a:solidFill>
                  <a:schemeClr val="bg2"/>
                </a:solidFill>
                <a:latin typeface="SimHei" pitchFamily="49" charset="-122"/>
                <a:ea typeface="SimHei" pitchFamily="49" charset="-122"/>
              </a:rPr>
              <a:t>540</a:t>
            </a:r>
          </a:p>
        </p:txBody>
      </p:sp>
      <p:sp>
        <p:nvSpPr>
          <p:cNvPr id="15396" name="Rectangle 36"/>
          <p:cNvSpPr>
            <a:spLocks noChangeArrowheads="1"/>
          </p:cNvSpPr>
          <p:nvPr/>
        </p:nvSpPr>
        <p:spPr bwMode="auto">
          <a:xfrm>
            <a:off x="1706564" y="315913"/>
            <a:ext cx="2193925" cy="328612"/>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r"/>
            <a:r>
              <a:rPr lang="en-US" altLang="en-US" sz="1400">
                <a:solidFill>
                  <a:schemeClr val="bg2"/>
                </a:solidFill>
                <a:latin typeface="SimHei" pitchFamily="49" charset="-122"/>
                <a:ea typeface="SimHei" pitchFamily="49" charset="-122"/>
              </a:rPr>
              <a:t>560</a:t>
            </a:r>
          </a:p>
        </p:txBody>
      </p:sp>
      <p:sp>
        <p:nvSpPr>
          <p:cNvPr id="15397" name="Rectangle 37"/>
          <p:cNvSpPr>
            <a:spLocks noChangeArrowheads="1"/>
          </p:cNvSpPr>
          <p:nvPr/>
        </p:nvSpPr>
        <p:spPr bwMode="auto">
          <a:xfrm>
            <a:off x="1706563" y="315913"/>
            <a:ext cx="1644650" cy="328612"/>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r"/>
            <a:r>
              <a:rPr lang="en-US" altLang="en-US" sz="1400">
                <a:solidFill>
                  <a:schemeClr val="bg2"/>
                </a:solidFill>
                <a:latin typeface="SimHei" pitchFamily="49" charset="-122"/>
                <a:ea typeface="SimHei" pitchFamily="49" charset="-122"/>
              </a:rPr>
              <a:t>580</a:t>
            </a:r>
          </a:p>
        </p:txBody>
      </p:sp>
      <p:sp>
        <p:nvSpPr>
          <p:cNvPr id="15398" name="Rectangle 38"/>
          <p:cNvSpPr>
            <a:spLocks noChangeArrowheads="1"/>
          </p:cNvSpPr>
          <p:nvPr/>
        </p:nvSpPr>
        <p:spPr bwMode="auto">
          <a:xfrm>
            <a:off x="1706563" y="315913"/>
            <a:ext cx="1096962" cy="328612"/>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r"/>
            <a:r>
              <a:rPr lang="en-US" altLang="en-US" sz="1400">
                <a:latin typeface="SimHei" pitchFamily="49" charset="-122"/>
                <a:ea typeface="SimHei" pitchFamily="49" charset="-122"/>
              </a:rPr>
              <a:t>600</a:t>
            </a:r>
          </a:p>
        </p:txBody>
      </p:sp>
      <p:sp>
        <p:nvSpPr>
          <p:cNvPr id="15399" name="Rectangle 39"/>
          <p:cNvSpPr>
            <a:spLocks noChangeArrowheads="1"/>
          </p:cNvSpPr>
          <p:nvPr/>
        </p:nvSpPr>
        <p:spPr bwMode="auto">
          <a:xfrm>
            <a:off x="1706564" y="315913"/>
            <a:ext cx="547687" cy="328612"/>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r"/>
            <a:r>
              <a:rPr lang="en-US" altLang="en-US" sz="1400">
                <a:solidFill>
                  <a:schemeClr val="bg2"/>
                </a:solidFill>
                <a:latin typeface="SimHei" pitchFamily="49" charset="-122"/>
                <a:ea typeface="SimHei" pitchFamily="49" charset="-122"/>
              </a:rPr>
              <a:t>620</a:t>
            </a:r>
          </a:p>
        </p:txBody>
      </p:sp>
      <p:sp>
        <p:nvSpPr>
          <p:cNvPr id="15400" name="Rectangle 40"/>
          <p:cNvSpPr>
            <a:spLocks noChangeArrowheads="1"/>
          </p:cNvSpPr>
          <p:nvPr/>
        </p:nvSpPr>
        <p:spPr bwMode="auto">
          <a:xfrm>
            <a:off x="2000251" y="1117601"/>
            <a:ext cx="8226425" cy="549275"/>
          </a:xfrm>
          <a:prstGeom prst="rect">
            <a:avLst/>
          </a:prstGeom>
          <a:solidFill>
            <a:srgbClr val="CC6600"/>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5401" name="Rectangle 41"/>
          <p:cNvSpPr>
            <a:spLocks noChangeArrowheads="1"/>
          </p:cNvSpPr>
          <p:nvPr/>
        </p:nvSpPr>
        <p:spPr bwMode="auto">
          <a:xfrm>
            <a:off x="2000251" y="1117601"/>
            <a:ext cx="8145463" cy="549275"/>
          </a:xfrm>
          <a:prstGeom prst="rect">
            <a:avLst/>
          </a:prstGeom>
          <a:solidFill>
            <a:srgbClr val="FF9966"/>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5402" name="Rectangle 42"/>
          <p:cNvSpPr>
            <a:spLocks noChangeArrowheads="1"/>
          </p:cNvSpPr>
          <p:nvPr/>
        </p:nvSpPr>
        <p:spPr bwMode="auto">
          <a:xfrm>
            <a:off x="2000250" y="1117601"/>
            <a:ext cx="7924800" cy="549275"/>
          </a:xfrm>
          <a:prstGeom prst="rect">
            <a:avLst/>
          </a:prstGeom>
          <a:solidFill>
            <a:srgbClr val="339966"/>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5403" name="Rectangle 43"/>
          <p:cNvSpPr>
            <a:spLocks noChangeArrowheads="1"/>
          </p:cNvSpPr>
          <p:nvPr/>
        </p:nvSpPr>
        <p:spPr bwMode="auto">
          <a:xfrm>
            <a:off x="2000251" y="1117601"/>
            <a:ext cx="5402263" cy="549275"/>
          </a:xfrm>
          <a:prstGeom prst="rect">
            <a:avLst/>
          </a:prstGeom>
          <a:solidFill>
            <a:srgbClr val="CCFF99"/>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5404" name="Rectangle 44"/>
          <p:cNvSpPr>
            <a:spLocks noChangeArrowheads="1"/>
          </p:cNvSpPr>
          <p:nvPr/>
        </p:nvSpPr>
        <p:spPr bwMode="auto">
          <a:xfrm>
            <a:off x="2000251" y="1117601"/>
            <a:ext cx="4278313" cy="549275"/>
          </a:xfrm>
          <a:prstGeom prst="rect">
            <a:avLst/>
          </a:prstGeom>
          <a:solidFill>
            <a:srgbClr val="FFFF99"/>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5405" name="Rectangle 45"/>
          <p:cNvSpPr>
            <a:spLocks noChangeArrowheads="1"/>
          </p:cNvSpPr>
          <p:nvPr/>
        </p:nvSpPr>
        <p:spPr bwMode="auto">
          <a:xfrm>
            <a:off x="2000251" y="1117601"/>
            <a:ext cx="3675063" cy="549275"/>
          </a:xfrm>
          <a:prstGeom prst="rect">
            <a:avLst/>
          </a:prstGeom>
          <a:solidFill>
            <a:srgbClr val="FFCC99"/>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5406" name="Rectangle 46"/>
          <p:cNvSpPr>
            <a:spLocks noChangeArrowheads="1"/>
          </p:cNvSpPr>
          <p:nvPr/>
        </p:nvSpPr>
        <p:spPr bwMode="auto">
          <a:xfrm>
            <a:off x="2000251" y="1117601"/>
            <a:ext cx="2714625" cy="549275"/>
          </a:xfrm>
          <a:prstGeom prst="rect">
            <a:avLst/>
          </a:prstGeom>
          <a:solidFill>
            <a:srgbClr val="CCCCFF"/>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5407" name="Rectangle 47"/>
          <p:cNvSpPr>
            <a:spLocks noChangeArrowheads="1"/>
          </p:cNvSpPr>
          <p:nvPr/>
        </p:nvSpPr>
        <p:spPr bwMode="auto">
          <a:xfrm>
            <a:off x="2000251" y="1117601"/>
            <a:ext cx="2468563" cy="549275"/>
          </a:xfrm>
          <a:prstGeom prst="rect">
            <a:avLst/>
          </a:prstGeom>
          <a:solidFill>
            <a:srgbClr val="CCECFF"/>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5408" name="Rectangle 48"/>
          <p:cNvSpPr>
            <a:spLocks noChangeArrowheads="1"/>
          </p:cNvSpPr>
          <p:nvPr/>
        </p:nvSpPr>
        <p:spPr bwMode="auto">
          <a:xfrm>
            <a:off x="2000251" y="1117601"/>
            <a:ext cx="2220913" cy="549275"/>
          </a:xfrm>
          <a:prstGeom prst="rect">
            <a:avLst/>
          </a:prstGeom>
          <a:solidFill>
            <a:srgbClr val="CC9900"/>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5409" name="Rectangle 49"/>
          <p:cNvSpPr>
            <a:spLocks noChangeArrowheads="1"/>
          </p:cNvSpPr>
          <p:nvPr/>
        </p:nvSpPr>
        <p:spPr bwMode="auto">
          <a:xfrm>
            <a:off x="2000251" y="1117601"/>
            <a:ext cx="1590675" cy="549275"/>
          </a:xfrm>
          <a:prstGeom prst="rect">
            <a:avLst/>
          </a:prstGeom>
          <a:solidFill>
            <a:srgbClr val="FFCC00"/>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5410" name="Rectangle 50"/>
          <p:cNvSpPr>
            <a:spLocks noChangeArrowheads="1"/>
          </p:cNvSpPr>
          <p:nvPr/>
        </p:nvSpPr>
        <p:spPr bwMode="auto">
          <a:xfrm>
            <a:off x="2000251" y="1117601"/>
            <a:ext cx="931863" cy="549275"/>
          </a:xfrm>
          <a:prstGeom prst="rect">
            <a:avLst/>
          </a:prstGeom>
          <a:solidFill>
            <a:srgbClr val="FFCCCC"/>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5411" name="Text Box 51"/>
          <p:cNvSpPr txBox="1">
            <a:spLocks noChangeArrowheads="1"/>
          </p:cNvSpPr>
          <p:nvPr/>
        </p:nvSpPr>
        <p:spPr bwMode="auto">
          <a:xfrm>
            <a:off x="2889564" y="1125538"/>
            <a:ext cx="723275"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zh-TW" altLang="en-US" sz="1400">
                <a:ea typeface="SimHei" pitchFamily="49" charset="-122"/>
              </a:rPr>
              <a:t>尼布</a:t>
            </a:r>
          </a:p>
          <a:p>
            <a:pPr algn="ctr"/>
            <a:r>
              <a:rPr lang="zh-TW" altLang="en-US" sz="1400">
                <a:ea typeface="SimHei" pitchFamily="49" charset="-122"/>
              </a:rPr>
              <a:t>甲尼撒</a:t>
            </a:r>
          </a:p>
        </p:txBody>
      </p:sp>
      <p:sp>
        <p:nvSpPr>
          <p:cNvPr id="15412" name="Text Box 52"/>
          <p:cNvSpPr txBox="1">
            <a:spLocks noChangeArrowheads="1"/>
          </p:cNvSpPr>
          <p:nvPr/>
        </p:nvSpPr>
        <p:spPr bwMode="auto">
          <a:xfrm>
            <a:off x="4165600" y="1125538"/>
            <a:ext cx="364202"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zh-TW" altLang="en-US" sz="1400">
                <a:ea typeface="SimHei" pitchFamily="49" charset="-122"/>
              </a:rPr>
              <a:t>古</a:t>
            </a:r>
          </a:p>
          <a:p>
            <a:r>
              <a:rPr lang="zh-TW" altLang="en-US" sz="1400">
                <a:ea typeface="SimHei" pitchFamily="49" charset="-122"/>
              </a:rPr>
              <a:t>列</a:t>
            </a:r>
          </a:p>
        </p:txBody>
      </p:sp>
      <p:sp>
        <p:nvSpPr>
          <p:cNvPr id="15413" name="Text Box 53"/>
          <p:cNvSpPr txBox="1">
            <a:spLocks noChangeArrowheads="1"/>
          </p:cNvSpPr>
          <p:nvPr/>
        </p:nvSpPr>
        <p:spPr bwMode="auto">
          <a:xfrm>
            <a:off x="4799327" y="1125538"/>
            <a:ext cx="723275"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zh-TW" altLang="en-US" sz="1400">
                <a:ea typeface="SimHei" pitchFamily="49" charset="-122"/>
              </a:rPr>
              <a:t>大利烏</a:t>
            </a:r>
          </a:p>
          <a:p>
            <a:pPr algn="ctr"/>
            <a:r>
              <a:rPr lang="zh-TW" altLang="en-US" sz="1400">
                <a:ea typeface="SimHei" pitchFamily="49" charset="-122"/>
              </a:rPr>
              <a:t>一世</a:t>
            </a:r>
          </a:p>
        </p:txBody>
      </p:sp>
      <p:sp>
        <p:nvSpPr>
          <p:cNvPr id="15414" name="Text Box 54"/>
          <p:cNvSpPr txBox="1">
            <a:spLocks noChangeArrowheads="1"/>
          </p:cNvSpPr>
          <p:nvPr/>
        </p:nvSpPr>
        <p:spPr bwMode="auto">
          <a:xfrm>
            <a:off x="5689601" y="1128713"/>
            <a:ext cx="543739"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zh-TW" altLang="en-US" sz="1400">
                <a:ea typeface="SimHei" pitchFamily="49" charset="-122"/>
              </a:rPr>
              <a:t>亞哈</a:t>
            </a:r>
          </a:p>
          <a:p>
            <a:r>
              <a:rPr lang="zh-TW" altLang="en-US" sz="1400">
                <a:ea typeface="SimHei" pitchFamily="49" charset="-122"/>
              </a:rPr>
              <a:t>隨魯</a:t>
            </a:r>
          </a:p>
        </p:txBody>
      </p:sp>
      <p:sp>
        <p:nvSpPr>
          <p:cNvPr id="15415" name="Text Box 55"/>
          <p:cNvSpPr txBox="1">
            <a:spLocks noChangeArrowheads="1"/>
          </p:cNvSpPr>
          <p:nvPr/>
        </p:nvSpPr>
        <p:spPr bwMode="auto">
          <a:xfrm>
            <a:off x="6378021" y="1128713"/>
            <a:ext cx="902811"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zh-TW" altLang="en-US" sz="1400">
                <a:ea typeface="SimHei" pitchFamily="49" charset="-122"/>
              </a:rPr>
              <a:t>亞達薛西</a:t>
            </a:r>
          </a:p>
          <a:p>
            <a:pPr algn="ctr"/>
            <a:r>
              <a:rPr lang="zh-TW" altLang="en-US" sz="1400">
                <a:ea typeface="SimHei" pitchFamily="49" charset="-122"/>
              </a:rPr>
              <a:t>一世</a:t>
            </a:r>
          </a:p>
        </p:txBody>
      </p:sp>
      <p:sp>
        <p:nvSpPr>
          <p:cNvPr id="15416" name="Line 56"/>
          <p:cNvSpPr>
            <a:spLocks noChangeShapeType="1"/>
          </p:cNvSpPr>
          <p:nvPr/>
        </p:nvSpPr>
        <p:spPr bwMode="auto">
          <a:xfrm flipV="1">
            <a:off x="2382838" y="1685926"/>
            <a:ext cx="0" cy="411163"/>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5417" name="Line 57"/>
          <p:cNvSpPr>
            <a:spLocks noChangeShapeType="1"/>
          </p:cNvSpPr>
          <p:nvPr/>
        </p:nvSpPr>
        <p:spPr bwMode="auto">
          <a:xfrm flipV="1">
            <a:off x="2624138" y="1685926"/>
            <a:ext cx="4762" cy="620713"/>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5418" name="Line 58"/>
          <p:cNvSpPr>
            <a:spLocks noChangeShapeType="1"/>
          </p:cNvSpPr>
          <p:nvPr/>
        </p:nvSpPr>
        <p:spPr bwMode="auto">
          <a:xfrm flipV="1">
            <a:off x="4303713" y="1685926"/>
            <a:ext cx="0" cy="620713"/>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5422" name="Line 62"/>
          <p:cNvSpPr>
            <a:spLocks noChangeShapeType="1"/>
          </p:cNvSpPr>
          <p:nvPr/>
        </p:nvSpPr>
        <p:spPr bwMode="auto">
          <a:xfrm flipV="1">
            <a:off x="2932113" y="1685926"/>
            <a:ext cx="0" cy="411163"/>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5423" name="Text Box 63"/>
          <p:cNvSpPr txBox="1">
            <a:spLocks noChangeArrowheads="1"/>
          </p:cNvSpPr>
          <p:nvPr/>
        </p:nvSpPr>
        <p:spPr bwMode="auto">
          <a:xfrm>
            <a:off x="2035175" y="2259014"/>
            <a:ext cx="488950" cy="1038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en-US" altLang="zh-TW" sz="1400">
                <a:solidFill>
                  <a:srgbClr val="FF0000"/>
                </a:solidFill>
                <a:latin typeface="SimHei" pitchFamily="49" charset="-122"/>
                <a:ea typeface="SimHei" pitchFamily="49" charset="-122"/>
              </a:rPr>
              <a:t>606</a:t>
            </a:r>
          </a:p>
          <a:p>
            <a:pPr algn="ctr"/>
            <a:r>
              <a:rPr lang="zh-TW" altLang="en-US" sz="1600">
                <a:latin typeface="SimHei" pitchFamily="49" charset="-122"/>
                <a:ea typeface="SimHei" pitchFamily="49" charset="-122"/>
              </a:rPr>
              <a:t>被</a:t>
            </a:r>
          </a:p>
          <a:p>
            <a:pPr algn="ctr"/>
            <a:r>
              <a:rPr lang="zh-TW" altLang="en-US" sz="1600">
                <a:latin typeface="SimHei" pitchFamily="49" charset="-122"/>
                <a:ea typeface="SimHei" pitchFamily="49" charset="-122"/>
              </a:rPr>
              <a:t>擄</a:t>
            </a:r>
          </a:p>
          <a:p>
            <a:pPr algn="ctr"/>
            <a:r>
              <a:rPr lang="en-US" altLang="zh-TW" sz="1600">
                <a:latin typeface="SimHei" pitchFamily="49" charset="-122"/>
                <a:ea typeface="SimHei" pitchFamily="49" charset="-122"/>
              </a:rPr>
              <a:t>(</a:t>
            </a:r>
            <a:r>
              <a:rPr lang="en-US" altLang="zh-TW" sz="1600">
                <a:latin typeface="SimHei" pitchFamily="49" charset="-122"/>
                <a:ea typeface="新細明體" panose="02020500000000000000" pitchFamily="18" charset="-120"/>
              </a:rPr>
              <a:t>1</a:t>
            </a:r>
            <a:r>
              <a:rPr lang="en-US" altLang="zh-TW" sz="1600">
                <a:latin typeface="SimHei" pitchFamily="49" charset="-122"/>
                <a:ea typeface="SimHei" pitchFamily="49" charset="-122"/>
              </a:rPr>
              <a:t>)</a:t>
            </a:r>
          </a:p>
        </p:txBody>
      </p:sp>
      <p:sp>
        <p:nvSpPr>
          <p:cNvPr id="15424" name="Text Box 64"/>
          <p:cNvSpPr txBox="1">
            <a:spLocks noChangeArrowheads="1"/>
          </p:cNvSpPr>
          <p:nvPr/>
        </p:nvSpPr>
        <p:spPr bwMode="auto">
          <a:xfrm>
            <a:off x="2384425" y="2259014"/>
            <a:ext cx="488950" cy="1038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en-US" altLang="zh-TW" sz="1400">
                <a:solidFill>
                  <a:srgbClr val="FF0000"/>
                </a:solidFill>
                <a:latin typeface="SimHei" pitchFamily="49" charset="-122"/>
                <a:ea typeface="SimHei" pitchFamily="49" charset="-122"/>
              </a:rPr>
              <a:t>597</a:t>
            </a:r>
          </a:p>
          <a:p>
            <a:pPr algn="ctr"/>
            <a:r>
              <a:rPr lang="zh-TW" altLang="en-US" sz="1600">
                <a:latin typeface="SimHei" pitchFamily="49" charset="-122"/>
                <a:ea typeface="SimHei" pitchFamily="49" charset="-122"/>
              </a:rPr>
              <a:t>被</a:t>
            </a:r>
          </a:p>
          <a:p>
            <a:pPr algn="ctr"/>
            <a:r>
              <a:rPr lang="zh-TW" altLang="en-US" sz="1600">
                <a:latin typeface="SimHei" pitchFamily="49" charset="-122"/>
                <a:ea typeface="SimHei" pitchFamily="49" charset="-122"/>
              </a:rPr>
              <a:t>擄</a:t>
            </a:r>
          </a:p>
          <a:p>
            <a:pPr algn="ctr"/>
            <a:r>
              <a:rPr lang="en-US" altLang="zh-TW" sz="1600">
                <a:latin typeface="SimHei" pitchFamily="49" charset="-122"/>
                <a:ea typeface="SimHei" pitchFamily="49" charset="-122"/>
              </a:rPr>
              <a:t>(</a:t>
            </a:r>
            <a:r>
              <a:rPr lang="en-US" altLang="zh-TW" sz="1600">
                <a:latin typeface="SimHei" pitchFamily="49" charset="-122"/>
                <a:ea typeface="新細明體" panose="02020500000000000000" pitchFamily="18" charset="-120"/>
              </a:rPr>
              <a:t>2</a:t>
            </a:r>
            <a:r>
              <a:rPr lang="en-US" altLang="zh-TW" sz="1600">
                <a:latin typeface="SimHei" pitchFamily="49" charset="-122"/>
                <a:ea typeface="SimHei" pitchFamily="49" charset="-122"/>
              </a:rPr>
              <a:t>)</a:t>
            </a:r>
          </a:p>
        </p:txBody>
      </p:sp>
      <p:sp>
        <p:nvSpPr>
          <p:cNvPr id="15425" name="Text Box 65"/>
          <p:cNvSpPr txBox="1">
            <a:spLocks noChangeArrowheads="1"/>
          </p:cNvSpPr>
          <p:nvPr/>
        </p:nvSpPr>
        <p:spPr bwMode="auto">
          <a:xfrm>
            <a:off x="2725738" y="2259014"/>
            <a:ext cx="488950" cy="1038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en-US" altLang="zh-TW" sz="1400">
                <a:solidFill>
                  <a:srgbClr val="FF0000"/>
                </a:solidFill>
                <a:latin typeface="SimHei" pitchFamily="49" charset="-122"/>
                <a:ea typeface="SimHei" pitchFamily="49" charset="-122"/>
              </a:rPr>
              <a:t>586</a:t>
            </a:r>
          </a:p>
          <a:p>
            <a:pPr algn="ctr"/>
            <a:r>
              <a:rPr lang="zh-TW" altLang="en-US" sz="1600">
                <a:latin typeface="SimHei" pitchFamily="49" charset="-122"/>
                <a:ea typeface="SimHei" pitchFamily="49" charset="-122"/>
              </a:rPr>
              <a:t>被</a:t>
            </a:r>
          </a:p>
          <a:p>
            <a:pPr algn="ctr"/>
            <a:r>
              <a:rPr lang="zh-TW" altLang="en-US" sz="1600">
                <a:latin typeface="SimHei" pitchFamily="49" charset="-122"/>
                <a:ea typeface="SimHei" pitchFamily="49" charset="-122"/>
              </a:rPr>
              <a:t>擄</a:t>
            </a:r>
          </a:p>
          <a:p>
            <a:pPr algn="ctr"/>
            <a:r>
              <a:rPr lang="en-US" altLang="zh-TW" sz="1600">
                <a:latin typeface="SimHei" pitchFamily="49" charset="-122"/>
                <a:ea typeface="SimHei" pitchFamily="49" charset="-122"/>
              </a:rPr>
              <a:t>(</a:t>
            </a:r>
            <a:r>
              <a:rPr lang="en-US" altLang="zh-TW" sz="1600">
                <a:latin typeface="SimHei" pitchFamily="49" charset="-122"/>
                <a:ea typeface="新細明體" panose="02020500000000000000" pitchFamily="18" charset="-120"/>
              </a:rPr>
              <a:t>3</a:t>
            </a:r>
            <a:r>
              <a:rPr lang="en-US" altLang="zh-TW" sz="1600">
                <a:latin typeface="SimHei" pitchFamily="49" charset="-122"/>
                <a:ea typeface="SimHei" pitchFamily="49" charset="-122"/>
              </a:rPr>
              <a:t>)</a:t>
            </a:r>
          </a:p>
        </p:txBody>
      </p:sp>
      <p:sp>
        <p:nvSpPr>
          <p:cNvPr id="15426" name="Line 66"/>
          <p:cNvSpPr>
            <a:spLocks noChangeShapeType="1"/>
          </p:cNvSpPr>
          <p:nvPr/>
        </p:nvSpPr>
        <p:spPr bwMode="auto">
          <a:xfrm>
            <a:off x="2968625" y="2097088"/>
            <a:ext cx="0" cy="20955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5427" name="Line 67"/>
          <p:cNvSpPr>
            <a:spLocks noChangeShapeType="1"/>
          </p:cNvSpPr>
          <p:nvPr/>
        </p:nvSpPr>
        <p:spPr bwMode="auto">
          <a:xfrm flipV="1">
            <a:off x="2932113" y="2097088"/>
            <a:ext cx="36512"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5428" name="Line 68"/>
          <p:cNvSpPr>
            <a:spLocks noChangeShapeType="1"/>
          </p:cNvSpPr>
          <p:nvPr/>
        </p:nvSpPr>
        <p:spPr bwMode="auto">
          <a:xfrm>
            <a:off x="2281238" y="2097088"/>
            <a:ext cx="0" cy="20955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5429" name="Line 69"/>
          <p:cNvSpPr>
            <a:spLocks noChangeShapeType="1"/>
          </p:cNvSpPr>
          <p:nvPr/>
        </p:nvSpPr>
        <p:spPr bwMode="auto">
          <a:xfrm>
            <a:off x="2281239" y="2097088"/>
            <a:ext cx="98425"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5431" name="Text Box 71"/>
          <p:cNvSpPr txBox="1">
            <a:spLocks noChangeArrowheads="1"/>
          </p:cNvSpPr>
          <p:nvPr/>
        </p:nvSpPr>
        <p:spPr bwMode="auto">
          <a:xfrm>
            <a:off x="4078288" y="2259013"/>
            <a:ext cx="450850" cy="793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en-US" altLang="zh-TW" sz="1400">
                <a:solidFill>
                  <a:srgbClr val="FF0000"/>
                </a:solidFill>
                <a:latin typeface="SimHei" pitchFamily="49" charset="-122"/>
                <a:ea typeface="SimHei" pitchFamily="49" charset="-122"/>
              </a:rPr>
              <a:t>536</a:t>
            </a:r>
          </a:p>
          <a:p>
            <a:pPr algn="ctr"/>
            <a:r>
              <a:rPr lang="zh-TW" altLang="en-US" sz="1600">
                <a:latin typeface="SimHei" pitchFamily="49" charset="-122"/>
                <a:ea typeface="SimHei" pitchFamily="49" charset="-122"/>
              </a:rPr>
              <a:t>歸</a:t>
            </a:r>
          </a:p>
          <a:p>
            <a:pPr algn="ctr"/>
            <a:r>
              <a:rPr lang="zh-TW" altLang="en-US" sz="1600">
                <a:latin typeface="SimHei" pitchFamily="49" charset="-122"/>
                <a:ea typeface="SimHei" pitchFamily="49" charset="-122"/>
              </a:rPr>
              <a:t>回</a:t>
            </a:r>
          </a:p>
        </p:txBody>
      </p:sp>
      <p:sp>
        <p:nvSpPr>
          <p:cNvPr id="15434" name="Line 74"/>
          <p:cNvSpPr>
            <a:spLocks noChangeShapeType="1"/>
          </p:cNvSpPr>
          <p:nvPr/>
        </p:nvSpPr>
        <p:spPr bwMode="auto">
          <a:xfrm>
            <a:off x="2386014" y="3527425"/>
            <a:ext cx="1919287" cy="0"/>
          </a:xfrm>
          <a:prstGeom prst="line">
            <a:avLst/>
          </a:prstGeom>
          <a:noFill/>
          <a:ln w="9525">
            <a:solidFill>
              <a:srgbClr val="CC0000"/>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5435" name="Line 75"/>
          <p:cNvSpPr>
            <a:spLocks noChangeShapeType="1"/>
          </p:cNvSpPr>
          <p:nvPr/>
        </p:nvSpPr>
        <p:spPr bwMode="auto">
          <a:xfrm>
            <a:off x="4302125" y="3349626"/>
            <a:ext cx="0" cy="377825"/>
          </a:xfrm>
          <a:prstGeom prst="line">
            <a:avLst/>
          </a:prstGeom>
          <a:noFill/>
          <a:ln w="9525">
            <a:solidFill>
              <a:srgbClr val="CC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5436" name="Line 76"/>
          <p:cNvSpPr>
            <a:spLocks noChangeShapeType="1"/>
          </p:cNvSpPr>
          <p:nvPr/>
        </p:nvSpPr>
        <p:spPr bwMode="auto">
          <a:xfrm>
            <a:off x="2387600" y="3352801"/>
            <a:ext cx="0" cy="377825"/>
          </a:xfrm>
          <a:prstGeom prst="line">
            <a:avLst/>
          </a:prstGeom>
          <a:noFill/>
          <a:ln w="9525">
            <a:solidFill>
              <a:srgbClr val="CC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5437" name="Text Box 77"/>
          <p:cNvSpPr txBox="1">
            <a:spLocks noChangeArrowheads="1"/>
          </p:cNvSpPr>
          <p:nvPr/>
        </p:nvSpPr>
        <p:spPr bwMode="auto">
          <a:xfrm>
            <a:off x="2789238" y="3524250"/>
            <a:ext cx="99695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CC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zh-TW" altLang="en-US" sz="1600">
                <a:solidFill>
                  <a:srgbClr val="CC0000"/>
                </a:solidFill>
                <a:latin typeface="SimHei" pitchFamily="49" charset="-122"/>
                <a:ea typeface="SimHei" pitchFamily="49" charset="-122"/>
              </a:rPr>
              <a:t>被擄</a:t>
            </a:r>
            <a:r>
              <a:rPr lang="en-US" altLang="zh-TW" sz="1600">
                <a:solidFill>
                  <a:srgbClr val="CC0000"/>
                </a:solidFill>
                <a:latin typeface="SimHei" pitchFamily="49" charset="-122"/>
                <a:ea typeface="SimHei" pitchFamily="49" charset="-122"/>
              </a:rPr>
              <a:t>70</a:t>
            </a:r>
            <a:r>
              <a:rPr lang="zh-TW" altLang="en-US" sz="1600">
                <a:solidFill>
                  <a:srgbClr val="CC0000"/>
                </a:solidFill>
                <a:latin typeface="SimHei" pitchFamily="49" charset="-122"/>
                <a:ea typeface="SimHei" pitchFamily="49" charset="-122"/>
              </a:rPr>
              <a:t>年</a:t>
            </a:r>
          </a:p>
        </p:txBody>
      </p:sp>
      <p:sp>
        <p:nvSpPr>
          <p:cNvPr id="15460" name="AutoShape 100"/>
          <p:cNvSpPr>
            <a:spLocks/>
          </p:cNvSpPr>
          <p:nvPr/>
        </p:nvSpPr>
        <p:spPr bwMode="auto">
          <a:xfrm>
            <a:off x="8951913" y="1836739"/>
            <a:ext cx="914400" cy="439737"/>
          </a:xfrm>
          <a:prstGeom prst="borderCallout2">
            <a:avLst>
              <a:gd name="adj1" fmla="val 25991"/>
              <a:gd name="adj2" fmla="val 108333"/>
              <a:gd name="adj3" fmla="val 25991"/>
              <a:gd name="adj4" fmla="val 114065"/>
              <a:gd name="adj5" fmla="val -69676"/>
              <a:gd name="adj6" fmla="val 119792"/>
            </a:avLst>
          </a:prstGeom>
          <a:solidFill>
            <a:srgbClr val="FFFFCC"/>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ctr"/>
            <a:r>
              <a:rPr lang="zh-TW" altLang="en-US" sz="1400">
                <a:ea typeface="SimHei" pitchFamily="49" charset="-122"/>
              </a:rPr>
              <a:t>亞歷山大</a:t>
            </a:r>
          </a:p>
        </p:txBody>
      </p:sp>
      <p:sp>
        <p:nvSpPr>
          <p:cNvPr id="15469" name="Rectangle 109" descr="Newsprint"/>
          <p:cNvSpPr>
            <a:spLocks noChangeArrowheads="1"/>
          </p:cNvSpPr>
          <p:nvPr/>
        </p:nvSpPr>
        <p:spPr bwMode="auto">
          <a:xfrm>
            <a:off x="5694363" y="2733675"/>
            <a:ext cx="1243012" cy="622300"/>
          </a:xfrm>
          <a:prstGeom prst="rect">
            <a:avLst/>
          </a:prstGeom>
          <a:blipFill dpi="0" rotWithShape="1">
            <a:blip r:embed="rId3"/>
            <a:srcRect/>
            <a:tile tx="0" ty="0" sx="100000" sy="100000" flip="none" algn="tl"/>
          </a:blipFill>
          <a:ln w="9525">
            <a:solidFill>
              <a:schemeClr val="tx1"/>
            </a:solidFill>
            <a:miter lim="800000"/>
            <a:headEnd/>
            <a:tailEnd/>
          </a:ln>
          <a:effectLst>
            <a:outerShdw dist="107763" dir="2700000" algn="ctr" rotWithShape="0">
              <a:schemeClr val="bg2">
                <a:alpha val="50000"/>
              </a:schemeClr>
            </a:outerShdw>
          </a:effectLst>
        </p:spPr>
        <p:txBody>
          <a:bodyPr wrap="none" anchor="ctr"/>
          <a:lstStyle/>
          <a:p>
            <a:pPr algn="ctr"/>
            <a:r>
              <a:rPr lang="en-US" altLang="zh-TW">
                <a:latin typeface="SimHei" pitchFamily="49" charset="-122"/>
                <a:ea typeface="SimHei" pitchFamily="49" charset="-122"/>
              </a:rPr>
              <a:t>6</a:t>
            </a:r>
            <a:r>
              <a:rPr lang="zh-TW" altLang="en-US">
                <a:latin typeface="SimHei" pitchFamily="49" charset="-122"/>
                <a:ea typeface="SimHei" pitchFamily="49" charset="-122"/>
              </a:rPr>
              <a:t>月</a:t>
            </a:r>
            <a:r>
              <a:rPr lang="en-US" altLang="zh-TW">
                <a:latin typeface="SimHei" pitchFamily="49" charset="-122"/>
                <a:ea typeface="SimHei" pitchFamily="49" charset="-122"/>
              </a:rPr>
              <a:t>1</a:t>
            </a:r>
            <a:r>
              <a:rPr lang="zh-TW" altLang="en-US">
                <a:latin typeface="SimHei" pitchFamily="49" charset="-122"/>
                <a:ea typeface="SimHei" pitchFamily="49" charset="-122"/>
              </a:rPr>
              <a:t>日</a:t>
            </a:r>
          </a:p>
        </p:txBody>
      </p:sp>
      <p:sp>
        <p:nvSpPr>
          <p:cNvPr id="15470" name="Rectangle 110" descr="Newsprint"/>
          <p:cNvSpPr>
            <a:spLocks noChangeArrowheads="1"/>
          </p:cNvSpPr>
          <p:nvPr/>
        </p:nvSpPr>
        <p:spPr bwMode="auto">
          <a:xfrm>
            <a:off x="5694363" y="3355975"/>
            <a:ext cx="1243012" cy="622300"/>
          </a:xfrm>
          <a:prstGeom prst="rect">
            <a:avLst/>
          </a:prstGeom>
          <a:blipFill dpi="0" rotWithShape="1">
            <a:blip r:embed="rId3"/>
            <a:srcRect/>
            <a:tile tx="0" ty="0" sx="100000" sy="100000" flip="none" algn="tl"/>
          </a:blipFill>
          <a:ln w="9525">
            <a:solidFill>
              <a:schemeClr val="tx1"/>
            </a:solidFill>
            <a:miter lim="800000"/>
            <a:headEnd/>
            <a:tailEnd/>
          </a:ln>
          <a:effectLst>
            <a:outerShdw dist="107763" dir="2700000" algn="ctr" rotWithShape="0">
              <a:schemeClr val="bg2">
                <a:alpha val="50000"/>
              </a:schemeClr>
            </a:outerShdw>
          </a:effectLst>
        </p:spPr>
        <p:txBody>
          <a:bodyPr wrap="none" anchor="ctr"/>
          <a:lstStyle/>
          <a:p>
            <a:pPr algn="ctr"/>
            <a:r>
              <a:rPr lang="en-US" altLang="zh-TW">
                <a:latin typeface="SimHei" pitchFamily="49" charset="-122"/>
                <a:ea typeface="SimHei" pitchFamily="49" charset="-122"/>
              </a:rPr>
              <a:t>6</a:t>
            </a:r>
            <a:r>
              <a:rPr lang="zh-TW" altLang="en-US">
                <a:latin typeface="SimHei" pitchFamily="49" charset="-122"/>
                <a:ea typeface="SimHei" pitchFamily="49" charset="-122"/>
              </a:rPr>
              <a:t>月</a:t>
            </a:r>
            <a:r>
              <a:rPr lang="en-US" altLang="zh-TW">
                <a:latin typeface="SimHei" pitchFamily="49" charset="-122"/>
                <a:ea typeface="SimHei" pitchFamily="49" charset="-122"/>
              </a:rPr>
              <a:t>24</a:t>
            </a:r>
            <a:r>
              <a:rPr lang="zh-TW" altLang="en-US">
                <a:latin typeface="SimHei" pitchFamily="49" charset="-122"/>
                <a:ea typeface="SimHei" pitchFamily="49" charset="-122"/>
              </a:rPr>
              <a:t>日</a:t>
            </a:r>
          </a:p>
        </p:txBody>
      </p:sp>
      <p:sp>
        <p:nvSpPr>
          <p:cNvPr id="15471" name="Rectangle 111" descr="Newsprint"/>
          <p:cNvSpPr>
            <a:spLocks noChangeArrowheads="1"/>
          </p:cNvSpPr>
          <p:nvPr/>
        </p:nvSpPr>
        <p:spPr bwMode="auto">
          <a:xfrm>
            <a:off x="5694363" y="3978275"/>
            <a:ext cx="1243012" cy="622300"/>
          </a:xfrm>
          <a:prstGeom prst="rect">
            <a:avLst/>
          </a:prstGeom>
          <a:blipFill dpi="0" rotWithShape="1">
            <a:blip r:embed="rId3"/>
            <a:srcRect/>
            <a:tile tx="0" ty="0" sx="100000" sy="100000" flip="none" algn="tl"/>
          </a:blipFill>
          <a:ln w="9525">
            <a:solidFill>
              <a:schemeClr val="tx1"/>
            </a:solidFill>
            <a:miter lim="800000"/>
            <a:headEnd/>
            <a:tailEnd/>
          </a:ln>
          <a:effectLst>
            <a:outerShdw dist="107763" dir="2700000" algn="ctr" rotWithShape="0">
              <a:schemeClr val="bg2">
                <a:alpha val="50000"/>
              </a:schemeClr>
            </a:outerShdw>
          </a:effectLst>
        </p:spPr>
        <p:txBody>
          <a:bodyPr wrap="none" anchor="ctr"/>
          <a:lstStyle/>
          <a:p>
            <a:pPr algn="ctr"/>
            <a:r>
              <a:rPr lang="en-US" altLang="zh-TW">
                <a:latin typeface="SimHei" pitchFamily="49" charset="-122"/>
                <a:ea typeface="SimHei" pitchFamily="49" charset="-122"/>
              </a:rPr>
              <a:t>7</a:t>
            </a:r>
            <a:r>
              <a:rPr lang="zh-TW" altLang="en-US">
                <a:latin typeface="SimHei" pitchFamily="49" charset="-122"/>
                <a:ea typeface="SimHei" pitchFamily="49" charset="-122"/>
              </a:rPr>
              <a:t>月</a:t>
            </a:r>
            <a:r>
              <a:rPr lang="en-US" altLang="zh-TW">
                <a:latin typeface="SimHei" pitchFamily="49" charset="-122"/>
                <a:ea typeface="SimHei" pitchFamily="49" charset="-122"/>
              </a:rPr>
              <a:t>21</a:t>
            </a:r>
            <a:r>
              <a:rPr lang="zh-TW" altLang="en-US">
                <a:latin typeface="SimHei" pitchFamily="49" charset="-122"/>
                <a:ea typeface="SimHei" pitchFamily="49" charset="-122"/>
              </a:rPr>
              <a:t>日</a:t>
            </a:r>
          </a:p>
        </p:txBody>
      </p:sp>
      <p:sp>
        <p:nvSpPr>
          <p:cNvPr id="15472" name="Rectangle 112" descr="Blue tissue paper"/>
          <p:cNvSpPr>
            <a:spLocks noChangeArrowheads="1"/>
          </p:cNvSpPr>
          <p:nvPr/>
        </p:nvSpPr>
        <p:spPr bwMode="auto">
          <a:xfrm>
            <a:off x="5694363" y="4598988"/>
            <a:ext cx="1243012" cy="622300"/>
          </a:xfrm>
          <a:prstGeom prst="rect">
            <a:avLst/>
          </a:prstGeom>
          <a:blipFill dpi="0" rotWithShape="1">
            <a:blip r:embed="rId4"/>
            <a:srcRect/>
            <a:tile tx="0" ty="0" sx="100000" sy="100000" flip="none" algn="tl"/>
          </a:blipFill>
          <a:ln w="9525">
            <a:solidFill>
              <a:schemeClr val="tx1"/>
            </a:solidFill>
            <a:miter lim="800000"/>
            <a:headEnd/>
            <a:tailEnd/>
          </a:ln>
          <a:effectLst>
            <a:outerShdw dist="107763" dir="2700000" algn="ctr" rotWithShape="0">
              <a:schemeClr val="bg2">
                <a:alpha val="50000"/>
              </a:schemeClr>
            </a:outerShdw>
          </a:effectLst>
        </p:spPr>
        <p:txBody>
          <a:bodyPr wrap="none" anchor="ctr"/>
          <a:lstStyle/>
          <a:p>
            <a:pPr algn="ctr"/>
            <a:r>
              <a:rPr lang="en-US" altLang="zh-TW">
                <a:latin typeface="SimHei" pitchFamily="49" charset="-122"/>
                <a:ea typeface="新細明體" panose="02020500000000000000" pitchFamily="18" charset="-120"/>
              </a:rPr>
              <a:t>8</a:t>
            </a:r>
            <a:r>
              <a:rPr lang="zh-TW" altLang="en-US">
                <a:latin typeface="SimHei" pitchFamily="49" charset="-122"/>
                <a:ea typeface="SimHei" pitchFamily="49" charset="-122"/>
              </a:rPr>
              <a:t>月</a:t>
            </a:r>
          </a:p>
        </p:txBody>
      </p:sp>
      <p:sp>
        <p:nvSpPr>
          <p:cNvPr id="15476" name="Rectangle 116" descr="Newsprint"/>
          <p:cNvSpPr>
            <a:spLocks noChangeArrowheads="1"/>
          </p:cNvSpPr>
          <p:nvPr/>
        </p:nvSpPr>
        <p:spPr bwMode="auto">
          <a:xfrm>
            <a:off x="5694363" y="5221288"/>
            <a:ext cx="1243012" cy="622300"/>
          </a:xfrm>
          <a:prstGeom prst="rect">
            <a:avLst/>
          </a:prstGeom>
          <a:blipFill dpi="0" rotWithShape="1">
            <a:blip r:embed="rId3"/>
            <a:srcRect/>
            <a:tile tx="0" ty="0" sx="100000" sy="100000" flip="none" algn="tl"/>
          </a:blipFill>
          <a:ln w="9525">
            <a:solidFill>
              <a:schemeClr val="tx1"/>
            </a:solidFill>
            <a:miter lim="800000"/>
            <a:headEnd/>
            <a:tailEnd/>
          </a:ln>
          <a:effectLst>
            <a:outerShdw dist="107763" dir="2700000" algn="ctr" rotWithShape="0">
              <a:schemeClr val="bg2">
                <a:alpha val="50000"/>
              </a:schemeClr>
            </a:outerShdw>
          </a:effectLst>
        </p:spPr>
        <p:txBody>
          <a:bodyPr wrap="none" anchor="ctr"/>
          <a:lstStyle/>
          <a:p>
            <a:pPr algn="ctr"/>
            <a:r>
              <a:rPr lang="en-US" altLang="zh-TW">
                <a:latin typeface="SimHei" pitchFamily="49" charset="-122"/>
                <a:ea typeface="SimHei" pitchFamily="49" charset="-122"/>
              </a:rPr>
              <a:t>9</a:t>
            </a:r>
            <a:r>
              <a:rPr lang="zh-TW" altLang="en-US">
                <a:latin typeface="SimHei" pitchFamily="49" charset="-122"/>
                <a:ea typeface="SimHei" pitchFamily="49" charset="-122"/>
              </a:rPr>
              <a:t>月</a:t>
            </a:r>
            <a:r>
              <a:rPr lang="en-US" altLang="zh-TW">
                <a:latin typeface="SimHei" pitchFamily="49" charset="-122"/>
                <a:ea typeface="SimHei" pitchFamily="49" charset="-122"/>
              </a:rPr>
              <a:t>24</a:t>
            </a:r>
            <a:r>
              <a:rPr lang="zh-TW" altLang="en-US">
                <a:latin typeface="SimHei" pitchFamily="49" charset="-122"/>
                <a:ea typeface="SimHei" pitchFamily="49" charset="-122"/>
              </a:rPr>
              <a:t>日</a:t>
            </a:r>
          </a:p>
        </p:txBody>
      </p:sp>
      <p:sp>
        <p:nvSpPr>
          <p:cNvPr id="15477" name="Rectangle 117" descr="Blue tissue paper"/>
          <p:cNvSpPr>
            <a:spLocks noChangeArrowheads="1"/>
          </p:cNvSpPr>
          <p:nvPr/>
        </p:nvSpPr>
        <p:spPr bwMode="auto">
          <a:xfrm>
            <a:off x="5694363" y="5843588"/>
            <a:ext cx="1243012" cy="622300"/>
          </a:xfrm>
          <a:prstGeom prst="rect">
            <a:avLst/>
          </a:prstGeom>
          <a:blipFill dpi="0" rotWithShape="1">
            <a:blip r:embed="rId4"/>
            <a:srcRect/>
            <a:tile tx="0" ty="0" sx="100000" sy="100000" flip="none" algn="tl"/>
          </a:blipFill>
          <a:ln w="9525" algn="ctr">
            <a:solidFill>
              <a:schemeClr val="tx1"/>
            </a:solidFill>
            <a:miter lim="800000"/>
            <a:headEnd/>
            <a:tailEnd/>
          </a:ln>
          <a:effectLst>
            <a:outerShdw dist="107763" dir="2700000" algn="ctr" rotWithShape="0">
              <a:schemeClr val="bg2">
                <a:alpha val="50000"/>
              </a:schemeClr>
            </a:outerShdw>
          </a:effectLst>
        </p:spPr>
        <p:txBody>
          <a:bodyPr wrap="none" anchor="ctr"/>
          <a:lstStyle/>
          <a:p>
            <a:pPr algn="ctr"/>
            <a:r>
              <a:rPr lang="en-US" altLang="zh-TW">
                <a:latin typeface="SimHei" pitchFamily="49" charset="-122"/>
                <a:ea typeface="SimHei" pitchFamily="49" charset="-122"/>
              </a:rPr>
              <a:t>11</a:t>
            </a:r>
            <a:r>
              <a:rPr lang="zh-TW" altLang="en-US">
                <a:latin typeface="SimHei" pitchFamily="49" charset="-122"/>
                <a:ea typeface="SimHei" pitchFamily="49" charset="-122"/>
              </a:rPr>
              <a:t>月</a:t>
            </a:r>
            <a:r>
              <a:rPr lang="en-US" altLang="zh-TW">
                <a:latin typeface="SimHei" pitchFamily="49" charset="-122"/>
                <a:ea typeface="SimHei" pitchFamily="49" charset="-122"/>
              </a:rPr>
              <a:t>24</a:t>
            </a:r>
            <a:r>
              <a:rPr lang="zh-TW" altLang="en-US">
                <a:latin typeface="SimHei" pitchFamily="49" charset="-122"/>
                <a:ea typeface="SimHei" pitchFamily="49" charset="-122"/>
              </a:rPr>
              <a:t>日</a:t>
            </a:r>
          </a:p>
        </p:txBody>
      </p:sp>
      <p:sp>
        <p:nvSpPr>
          <p:cNvPr id="15478" name="Rectangle 118" descr="Parchment"/>
          <p:cNvSpPr>
            <a:spLocks noChangeArrowheads="1"/>
          </p:cNvSpPr>
          <p:nvPr/>
        </p:nvSpPr>
        <p:spPr bwMode="auto">
          <a:xfrm>
            <a:off x="6937375" y="2733675"/>
            <a:ext cx="1390650" cy="622300"/>
          </a:xfrm>
          <a:prstGeom prst="rect">
            <a:avLst/>
          </a:prstGeom>
          <a:blipFill dpi="0" rotWithShape="1">
            <a:blip r:embed="rId5"/>
            <a:srcRect/>
            <a:tile tx="0" ty="0" sx="100000" sy="100000" flip="none" algn="tl"/>
          </a:blipFill>
          <a:ln w="9525">
            <a:solidFill>
              <a:schemeClr val="tx1"/>
            </a:solidFill>
            <a:miter lim="800000"/>
            <a:headEnd/>
            <a:tailEnd/>
          </a:ln>
          <a:effectLst>
            <a:outerShdw dist="107763" dir="2700000" algn="ctr" rotWithShape="0">
              <a:schemeClr val="bg2">
                <a:alpha val="50000"/>
              </a:schemeClr>
            </a:outerShdw>
          </a:effectLst>
        </p:spPr>
        <p:txBody>
          <a:bodyPr wrap="none" anchor="ctr"/>
          <a:lstStyle/>
          <a:p>
            <a:pPr algn="ctr"/>
            <a:r>
              <a:rPr lang="zh-TW" altLang="en-US">
                <a:latin typeface="SimHei" pitchFamily="49" charset="-122"/>
                <a:ea typeface="SimHei" pitchFamily="49" charset="-122"/>
              </a:rPr>
              <a:t>該</a:t>
            </a:r>
            <a:r>
              <a:rPr lang="en-US" altLang="zh-TW">
                <a:latin typeface="SimHei" pitchFamily="49" charset="-122"/>
                <a:ea typeface="SimHei" pitchFamily="49" charset="-122"/>
              </a:rPr>
              <a:t>1:1-11</a:t>
            </a:r>
          </a:p>
        </p:txBody>
      </p:sp>
      <p:sp>
        <p:nvSpPr>
          <p:cNvPr id="15479" name="Rectangle 119" descr="Parchment"/>
          <p:cNvSpPr>
            <a:spLocks noChangeArrowheads="1"/>
          </p:cNvSpPr>
          <p:nvPr/>
        </p:nvSpPr>
        <p:spPr bwMode="auto">
          <a:xfrm>
            <a:off x="6937375" y="3355975"/>
            <a:ext cx="1390650" cy="622300"/>
          </a:xfrm>
          <a:prstGeom prst="rect">
            <a:avLst/>
          </a:prstGeom>
          <a:blipFill dpi="0" rotWithShape="1">
            <a:blip r:embed="rId5"/>
            <a:srcRect/>
            <a:tile tx="0" ty="0" sx="100000" sy="100000" flip="none" algn="tl"/>
          </a:blipFill>
          <a:ln w="9525">
            <a:solidFill>
              <a:schemeClr val="tx1"/>
            </a:solidFill>
            <a:miter lim="800000"/>
            <a:headEnd/>
            <a:tailEnd/>
          </a:ln>
          <a:effectLst>
            <a:outerShdw dist="107763" dir="2700000" algn="ctr" rotWithShape="0">
              <a:schemeClr val="bg2">
                <a:alpha val="50000"/>
              </a:schemeClr>
            </a:outerShdw>
          </a:effectLst>
        </p:spPr>
        <p:txBody>
          <a:bodyPr wrap="none" anchor="ctr"/>
          <a:lstStyle/>
          <a:p>
            <a:pPr algn="ctr"/>
            <a:r>
              <a:rPr lang="zh-TW" altLang="en-US">
                <a:latin typeface="SimHei" pitchFamily="49" charset="-122"/>
                <a:ea typeface="SimHei" pitchFamily="49" charset="-122"/>
              </a:rPr>
              <a:t>該</a:t>
            </a:r>
            <a:r>
              <a:rPr lang="en-US" altLang="zh-TW">
                <a:latin typeface="SimHei" pitchFamily="49" charset="-122"/>
                <a:ea typeface="SimHei" pitchFamily="49" charset="-122"/>
              </a:rPr>
              <a:t>1:12-15</a:t>
            </a:r>
          </a:p>
        </p:txBody>
      </p:sp>
      <p:sp>
        <p:nvSpPr>
          <p:cNvPr id="15480" name="Rectangle 120" descr="Parchment"/>
          <p:cNvSpPr>
            <a:spLocks noChangeArrowheads="1"/>
          </p:cNvSpPr>
          <p:nvPr/>
        </p:nvSpPr>
        <p:spPr bwMode="auto">
          <a:xfrm>
            <a:off x="6937375" y="3978275"/>
            <a:ext cx="1390650" cy="622300"/>
          </a:xfrm>
          <a:prstGeom prst="rect">
            <a:avLst/>
          </a:prstGeom>
          <a:blipFill dpi="0" rotWithShape="1">
            <a:blip r:embed="rId5"/>
            <a:srcRect/>
            <a:tile tx="0" ty="0" sx="100000" sy="100000" flip="none" algn="tl"/>
          </a:blipFill>
          <a:ln w="9525">
            <a:solidFill>
              <a:schemeClr val="tx1"/>
            </a:solidFill>
            <a:miter lim="800000"/>
            <a:headEnd/>
            <a:tailEnd/>
          </a:ln>
          <a:effectLst>
            <a:outerShdw dist="107763" dir="2700000" algn="ctr" rotWithShape="0">
              <a:schemeClr val="bg2">
                <a:alpha val="50000"/>
              </a:schemeClr>
            </a:outerShdw>
          </a:effectLst>
        </p:spPr>
        <p:txBody>
          <a:bodyPr wrap="none" anchor="ctr"/>
          <a:lstStyle/>
          <a:p>
            <a:pPr algn="ctr"/>
            <a:r>
              <a:rPr lang="zh-TW" altLang="en-US">
                <a:latin typeface="SimHei" pitchFamily="49" charset="-122"/>
                <a:ea typeface="SimHei" pitchFamily="49" charset="-122"/>
              </a:rPr>
              <a:t>該</a:t>
            </a:r>
            <a:r>
              <a:rPr lang="en-US" altLang="zh-TW">
                <a:latin typeface="SimHei" pitchFamily="49" charset="-122"/>
                <a:ea typeface="SimHei" pitchFamily="49" charset="-122"/>
              </a:rPr>
              <a:t>2:1-9</a:t>
            </a:r>
          </a:p>
        </p:txBody>
      </p:sp>
      <p:sp>
        <p:nvSpPr>
          <p:cNvPr id="15481" name="Rectangle 121" descr="Stationery"/>
          <p:cNvSpPr>
            <a:spLocks noChangeArrowheads="1"/>
          </p:cNvSpPr>
          <p:nvPr/>
        </p:nvSpPr>
        <p:spPr bwMode="auto">
          <a:xfrm>
            <a:off x="6937375" y="4598988"/>
            <a:ext cx="1390650" cy="622300"/>
          </a:xfrm>
          <a:prstGeom prst="rect">
            <a:avLst/>
          </a:prstGeom>
          <a:blipFill dpi="0" rotWithShape="1">
            <a:blip r:embed="rId6"/>
            <a:srcRect/>
            <a:tile tx="0" ty="0" sx="100000" sy="100000" flip="none" algn="tl"/>
          </a:blipFill>
          <a:ln w="9525">
            <a:solidFill>
              <a:schemeClr val="tx1"/>
            </a:solidFill>
            <a:miter lim="800000"/>
            <a:headEnd/>
            <a:tailEnd/>
          </a:ln>
          <a:effectLst>
            <a:outerShdw dist="107763" dir="2700000" algn="ctr" rotWithShape="0">
              <a:schemeClr val="bg2">
                <a:alpha val="50000"/>
              </a:schemeClr>
            </a:outerShdw>
          </a:effectLst>
        </p:spPr>
        <p:txBody>
          <a:bodyPr wrap="none" anchor="ctr"/>
          <a:lstStyle/>
          <a:p>
            <a:pPr algn="ctr"/>
            <a:r>
              <a:rPr lang="zh-TW" altLang="en-US">
                <a:latin typeface="SimHei" pitchFamily="49" charset="-122"/>
                <a:ea typeface="SimHei" pitchFamily="49" charset="-122"/>
              </a:rPr>
              <a:t>亞</a:t>
            </a:r>
            <a:r>
              <a:rPr lang="en-US" altLang="zh-TW">
                <a:latin typeface="SimHei" pitchFamily="49" charset="-122"/>
                <a:ea typeface="SimHei" pitchFamily="49" charset="-122"/>
              </a:rPr>
              <a:t>1:1-6</a:t>
            </a:r>
          </a:p>
        </p:txBody>
      </p:sp>
      <p:sp>
        <p:nvSpPr>
          <p:cNvPr id="15482" name="Rectangle 122" descr="Parchment"/>
          <p:cNvSpPr>
            <a:spLocks noChangeArrowheads="1"/>
          </p:cNvSpPr>
          <p:nvPr/>
        </p:nvSpPr>
        <p:spPr bwMode="auto">
          <a:xfrm>
            <a:off x="6937375" y="5221288"/>
            <a:ext cx="1390650" cy="622300"/>
          </a:xfrm>
          <a:prstGeom prst="rect">
            <a:avLst/>
          </a:prstGeom>
          <a:blipFill dpi="0" rotWithShape="1">
            <a:blip r:embed="rId5"/>
            <a:srcRect/>
            <a:tile tx="0" ty="0" sx="100000" sy="100000" flip="none" algn="tl"/>
          </a:blipFill>
          <a:ln w="9525">
            <a:solidFill>
              <a:schemeClr val="tx1"/>
            </a:solidFill>
            <a:miter lim="800000"/>
            <a:headEnd/>
            <a:tailEnd/>
          </a:ln>
          <a:effectLst>
            <a:outerShdw dist="107763" dir="2700000" algn="ctr" rotWithShape="0">
              <a:schemeClr val="bg2">
                <a:alpha val="50000"/>
              </a:schemeClr>
            </a:outerShdw>
          </a:effectLst>
        </p:spPr>
        <p:txBody>
          <a:bodyPr wrap="none" anchor="ctr"/>
          <a:lstStyle/>
          <a:p>
            <a:pPr algn="ctr"/>
            <a:r>
              <a:rPr lang="zh-TW" altLang="en-US">
                <a:latin typeface="SimHei" pitchFamily="49" charset="-122"/>
                <a:ea typeface="SimHei" pitchFamily="49" charset="-122"/>
              </a:rPr>
              <a:t>該</a:t>
            </a:r>
            <a:r>
              <a:rPr lang="en-US" altLang="zh-TW">
                <a:latin typeface="SimHei" pitchFamily="49" charset="-122"/>
                <a:ea typeface="SimHei" pitchFamily="49" charset="-122"/>
              </a:rPr>
              <a:t>2:10-23</a:t>
            </a:r>
          </a:p>
        </p:txBody>
      </p:sp>
      <p:sp>
        <p:nvSpPr>
          <p:cNvPr id="15483" name="Rectangle 123" descr="Stationery"/>
          <p:cNvSpPr>
            <a:spLocks noChangeArrowheads="1"/>
          </p:cNvSpPr>
          <p:nvPr/>
        </p:nvSpPr>
        <p:spPr bwMode="auto">
          <a:xfrm>
            <a:off x="6937375" y="5843588"/>
            <a:ext cx="1390650" cy="622300"/>
          </a:xfrm>
          <a:prstGeom prst="rect">
            <a:avLst/>
          </a:prstGeom>
          <a:blipFill dpi="0" rotWithShape="1">
            <a:blip r:embed="rId6"/>
            <a:srcRect/>
            <a:tile tx="0" ty="0" sx="100000" sy="100000" flip="none" algn="tl"/>
          </a:blipFill>
          <a:ln w="9525" algn="ctr">
            <a:solidFill>
              <a:schemeClr val="tx1"/>
            </a:solidFill>
            <a:miter lim="800000"/>
            <a:headEnd/>
            <a:tailEnd/>
          </a:ln>
          <a:effectLst>
            <a:outerShdw dist="107763" dir="2700000" algn="ctr" rotWithShape="0">
              <a:schemeClr val="bg2">
                <a:alpha val="50000"/>
              </a:schemeClr>
            </a:outerShdw>
          </a:effectLst>
        </p:spPr>
        <p:txBody>
          <a:bodyPr wrap="none" anchor="ctr"/>
          <a:lstStyle/>
          <a:p>
            <a:pPr algn="ctr"/>
            <a:r>
              <a:rPr lang="zh-TW" altLang="en-US">
                <a:latin typeface="SimHei" pitchFamily="49" charset="-122"/>
                <a:ea typeface="SimHei" pitchFamily="49" charset="-122"/>
              </a:rPr>
              <a:t>亞</a:t>
            </a:r>
            <a:r>
              <a:rPr lang="en-US" altLang="zh-TW">
                <a:latin typeface="SimHei" pitchFamily="49" charset="-122"/>
                <a:ea typeface="SimHei" pitchFamily="49" charset="-122"/>
              </a:rPr>
              <a:t>1:7-6:15</a:t>
            </a:r>
          </a:p>
        </p:txBody>
      </p:sp>
      <p:sp>
        <p:nvSpPr>
          <p:cNvPr id="15473" name="AutoShape 113" descr="Recycled paper"/>
          <p:cNvSpPr>
            <a:spLocks noChangeArrowheads="1"/>
          </p:cNvSpPr>
          <p:nvPr/>
        </p:nvSpPr>
        <p:spPr bwMode="auto">
          <a:xfrm>
            <a:off x="8620125" y="3429001"/>
            <a:ext cx="1206500" cy="549275"/>
          </a:xfrm>
          <a:prstGeom prst="wedgeRectCallout">
            <a:avLst>
              <a:gd name="adj1" fmla="val -78028"/>
              <a:gd name="adj2" fmla="val -17630"/>
            </a:avLst>
          </a:prstGeom>
          <a:blipFill dpi="0" rotWithShape="1">
            <a:blip r:embed="rId7"/>
            <a:srcRect/>
            <a:tile tx="0" ty="0" sx="100000" sy="100000" flip="none" algn="tl"/>
          </a:blip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ctr">
              <a:lnSpc>
                <a:spcPct val="110000"/>
              </a:lnSpc>
              <a:spcAft>
                <a:spcPct val="20000"/>
              </a:spcAft>
            </a:pPr>
            <a:r>
              <a:rPr lang="zh-TW" altLang="en-US">
                <a:latin typeface="SimHei" pitchFamily="49" charset="-122"/>
                <a:ea typeface="SimHei" pitchFamily="49" charset="-122"/>
              </a:rPr>
              <a:t>聖殿復工</a:t>
            </a:r>
            <a:endParaRPr lang="en-US" altLang="zh-TW">
              <a:solidFill>
                <a:srgbClr val="FF0000"/>
              </a:solidFill>
              <a:latin typeface="SimHei" pitchFamily="49" charset="-122"/>
              <a:ea typeface="SimHei" pitchFamily="49" charset="-122"/>
            </a:endParaRPr>
          </a:p>
        </p:txBody>
      </p:sp>
      <p:sp>
        <p:nvSpPr>
          <p:cNvPr id="15499" name="Text Box 139"/>
          <p:cNvSpPr txBox="1">
            <a:spLocks noChangeArrowheads="1"/>
          </p:cNvSpPr>
          <p:nvPr/>
        </p:nvSpPr>
        <p:spPr bwMode="auto">
          <a:xfrm>
            <a:off x="4157663" y="4445000"/>
            <a:ext cx="59055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r"/>
            <a:r>
              <a:rPr lang="zh-TW" altLang="en-US" sz="1600">
                <a:ea typeface="SimHei" pitchFamily="49" charset="-122"/>
              </a:rPr>
              <a:t>哈該</a:t>
            </a:r>
          </a:p>
        </p:txBody>
      </p:sp>
      <p:sp>
        <p:nvSpPr>
          <p:cNvPr id="15500" name="Rectangle 140" descr="blue-marble4"/>
          <p:cNvSpPr>
            <a:spLocks noChangeArrowheads="1"/>
          </p:cNvSpPr>
          <p:nvPr/>
        </p:nvSpPr>
        <p:spPr bwMode="auto">
          <a:xfrm>
            <a:off x="4721226" y="4556126"/>
            <a:ext cx="42863" cy="131763"/>
          </a:xfrm>
          <a:prstGeom prst="rect">
            <a:avLst/>
          </a:prstGeom>
          <a:blipFill dpi="0" rotWithShape="1">
            <a:blip r:embed="rId8"/>
            <a:srcRect/>
            <a:tile tx="0" ty="0" sx="100000" sy="100000" flip="none" algn="tl"/>
          </a:blipFill>
          <a:ln w="9525" algn="ctr">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5501" name="Text Box 141"/>
          <p:cNvSpPr txBox="1">
            <a:spLocks noChangeArrowheads="1"/>
          </p:cNvSpPr>
          <p:nvPr/>
        </p:nvSpPr>
        <p:spPr bwMode="auto">
          <a:xfrm>
            <a:off x="3767138" y="4768850"/>
            <a:ext cx="99695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zh-TW" altLang="en-US" sz="1600">
                <a:ea typeface="SimHei" pitchFamily="49" charset="-122"/>
              </a:rPr>
              <a:t>撒迦利亞</a:t>
            </a:r>
          </a:p>
        </p:txBody>
      </p:sp>
      <p:sp>
        <p:nvSpPr>
          <p:cNvPr id="15502" name="Rectangle 142" descr="blue-marble4"/>
          <p:cNvSpPr>
            <a:spLocks noChangeArrowheads="1"/>
          </p:cNvSpPr>
          <p:nvPr/>
        </p:nvSpPr>
        <p:spPr bwMode="auto">
          <a:xfrm>
            <a:off x="4737100" y="4879976"/>
            <a:ext cx="71438" cy="131763"/>
          </a:xfrm>
          <a:prstGeom prst="rect">
            <a:avLst/>
          </a:prstGeom>
          <a:blipFill dpi="0" rotWithShape="1">
            <a:blip r:embed="rId8"/>
            <a:srcRect/>
            <a:tile tx="0" ty="0" sx="100000" sy="100000" flip="none" algn="tl"/>
          </a:blipFill>
          <a:ln w="9525" algn="ctr">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5504" name="Line 144"/>
          <p:cNvSpPr>
            <a:spLocks noChangeShapeType="1"/>
          </p:cNvSpPr>
          <p:nvPr/>
        </p:nvSpPr>
        <p:spPr bwMode="auto">
          <a:xfrm>
            <a:off x="2924175" y="4083050"/>
            <a:ext cx="1919288" cy="0"/>
          </a:xfrm>
          <a:prstGeom prst="line">
            <a:avLst/>
          </a:prstGeom>
          <a:noFill/>
          <a:ln w="9525">
            <a:solidFill>
              <a:schemeClr val="accent2"/>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5505" name="Line 145"/>
          <p:cNvSpPr>
            <a:spLocks noChangeShapeType="1"/>
          </p:cNvSpPr>
          <p:nvPr/>
        </p:nvSpPr>
        <p:spPr bwMode="auto">
          <a:xfrm>
            <a:off x="4840288" y="3905251"/>
            <a:ext cx="0" cy="377825"/>
          </a:xfrm>
          <a:prstGeom prst="line">
            <a:avLst/>
          </a:prstGeom>
          <a:noFill/>
          <a:ln w="9525">
            <a:solidFill>
              <a:schemeClr val="accent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5506" name="Line 146"/>
          <p:cNvSpPr>
            <a:spLocks noChangeShapeType="1"/>
          </p:cNvSpPr>
          <p:nvPr/>
        </p:nvSpPr>
        <p:spPr bwMode="auto">
          <a:xfrm>
            <a:off x="2925763" y="3908426"/>
            <a:ext cx="0" cy="377825"/>
          </a:xfrm>
          <a:prstGeom prst="line">
            <a:avLst/>
          </a:prstGeom>
          <a:noFill/>
          <a:ln w="9525">
            <a:solidFill>
              <a:schemeClr val="accent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5507" name="Text Box 147"/>
          <p:cNvSpPr txBox="1">
            <a:spLocks noChangeArrowheads="1"/>
          </p:cNvSpPr>
          <p:nvPr/>
        </p:nvSpPr>
        <p:spPr bwMode="auto">
          <a:xfrm>
            <a:off x="3124200" y="4079875"/>
            <a:ext cx="140335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CC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zh-TW" altLang="en-US" sz="1600">
                <a:solidFill>
                  <a:schemeClr val="accent2"/>
                </a:solidFill>
                <a:latin typeface="SimHei" pitchFamily="49" charset="-122"/>
                <a:ea typeface="SimHei" pitchFamily="49" charset="-122"/>
              </a:rPr>
              <a:t>聖殿被毀</a:t>
            </a:r>
            <a:r>
              <a:rPr lang="en-US" altLang="zh-TW" sz="1600">
                <a:solidFill>
                  <a:schemeClr val="accent2"/>
                </a:solidFill>
                <a:latin typeface="SimHei" pitchFamily="49" charset="-122"/>
                <a:ea typeface="SimHei" pitchFamily="49" charset="-122"/>
              </a:rPr>
              <a:t>70</a:t>
            </a:r>
            <a:r>
              <a:rPr lang="zh-TW" altLang="en-US" sz="1600">
                <a:solidFill>
                  <a:schemeClr val="accent2"/>
                </a:solidFill>
                <a:latin typeface="SimHei" pitchFamily="49" charset="-122"/>
                <a:ea typeface="SimHei" pitchFamily="49" charset="-122"/>
              </a:rPr>
              <a:t>年</a:t>
            </a:r>
          </a:p>
        </p:txBody>
      </p:sp>
      <p:sp>
        <p:nvSpPr>
          <p:cNvPr id="15508" name="Oval 148"/>
          <p:cNvSpPr>
            <a:spLocks noChangeArrowheads="1"/>
          </p:cNvSpPr>
          <p:nvPr/>
        </p:nvSpPr>
        <p:spPr bwMode="auto">
          <a:xfrm>
            <a:off x="2751138" y="2300289"/>
            <a:ext cx="431800" cy="250825"/>
          </a:xfrm>
          <a:prstGeom prst="ellipse">
            <a:avLst/>
          </a:prstGeom>
          <a:noFill/>
          <a:ln w="19050">
            <a:solidFill>
              <a:schemeClr val="accent2"/>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5511" name="Line 151"/>
          <p:cNvSpPr>
            <a:spLocks noChangeShapeType="1"/>
          </p:cNvSpPr>
          <p:nvPr/>
        </p:nvSpPr>
        <p:spPr bwMode="auto">
          <a:xfrm flipV="1">
            <a:off x="4740276" y="2160588"/>
            <a:ext cx="4763" cy="2374900"/>
          </a:xfrm>
          <a:prstGeom prst="line">
            <a:avLst/>
          </a:prstGeom>
          <a:noFill/>
          <a:ln w="9525">
            <a:solidFill>
              <a:schemeClr val="accent2"/>
            </a:solidFill>
            <a:prstDash val="dash"/>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5512" name="Oval 152"/>
          <p:cNvSpPr>
            <a:spLocks noChangeArrowheads="1"/>
          </p:cNvSpPr>
          <p:nvPr/>
        </p:nvSpPr>
        <p:spPr bwMode="auto">
          <a:xfrm>
            <a:off x="3702050" y="4402138"/>
            <a:ext cx="1371600" cy="876300"/>
          </a:xfrm>
          <a:prstGeom prst="ellipse">
            <a:avLst/>
          </a:prstGeom>
          <a:noFill/>
          <a:ln w="19050">
            <a:solidFill>
              <a:srgbClr val="FF0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5513" name="Line 153"/>
          <p:cNvSpPr>
            <a:spLocks noChangeShapeType="1"/>
          </p:cNvSpPr>
          <p:nvPr/>
        </p:nvSpPr>
        <p:spPr bwMode="auto">
          <a:xfrm flipV="1">
            <a:off x="4740275" y="1685925"/>
            <a:ext cx="0" cy="414338"/>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5514" name="Line 154"/>
          <p:cNvSpPr>
            <a:spLocks noChangeShapeType="1"/>
          </p:cNvSpPr>
          <p:nvPr/>
        </p:nvSpPr>
        <p:spPr bwMode="auto">
          <a:xfrm flipV="1">
            <a:off x="4849814" y="1685926"/>
            <a:ext cx="3175" cy="620713"/>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5515" name="Line 155"/>
          <p:cNvSpPr>
            <a:spLocks noChangeShapeType="1"/>
          </p:cNvSpPr>
          <p:nvPr/>
        </p:nvSpPr>
        <p:spPr bwMode="auto">
          <a:xfrm flipV="1">
            <a:off x="4610101" y="2101850"/>
            <a:ext cx="131763"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5516" name="Line 156"/>
          <p:cNvSpPr>
            <a:spLocks noChangeShapeType="1"/>
          </p:cNvSpPr>
          <p:nvPr/>
        </p:nvSpPr>
        <p:spPr bwMode="auto">
          <a:xfrm>
            <a:off x="4608513" y="2101850"/>
            <a:ext cx="0" cy="20478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5517" name="Text Box 157"/>
          <p:cNvSpPr txBox="1">
            <a:spLocks noChangeArrowheads="1"/>
          </p:cNvSpPr>
          <p:nvPr/>
        </p:nvSpPr>
        <p:spPr bwMode="auto">
          <a:xfrm>
            <a:off x="4375150" y="2259013"/>
            <a:ext cx="450850" cy="1282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en-US" altLang="zh-TW" sz="1400">
                <a:solidFill>
                  <a:srgbClr val="FF0000"/>
                </a:solidFill>
                <a:latin typeface="SimHei" pitchFamily="49" charset="-122"/>
                <a:ea typeface="SimHei" pitchFamily="49" charset="-122"/>
              </a:rPr>
              <a:t>520</a:t>
            </a:r>
          </a:p>
          <a:p>
            <a:pPr algn="ctr"/>
            <a:r>
              <a:rPr lang="zh-TW" altLang="en-US" sz="1600">
                <a:latin typeface="SimHei" pitchFamily="49" charset="-122"/>
                <a:ea typeface="SimHei" pitchFamily="49" charset="-122"/>
              </a:rPr>
              <a:t>聖</a:t>
            </a:r>
          </a:p>
          <a:p>
            <a:pPr algn="ctr"/>
            <a:r>
              <a:rPr lang="zh-TW" altLang="en-US" sz="1600">
                <a:latin typeface="SimHei" pitchFamily="49" charset="-122"/>
                <a:ea typeface="SimHei" pitchFamily="49" charset="-122"/>
              </a:rPr>
              <a:t>殿</a:t>
            </a:r>
          </a:p>
          <a:p>
            <a:pPr algn="ctr"/>
            <a:r>
              <a:rPr lang="zh-TW" altLang="en-US" sz="1600">
                <a:latin typeface="SimHei" pitchFamily="49" charset="-122"/>
                <a:ea typeface="SimHei" pitchFamily="49" charset="-122"/>
              </a:rPr>
              <a:t>復</a:t>
            </a:r>
          </a:p>
          <a:p>
            <a:pPr algn="ctr"/>
            <a:r>
              <a:rPr lang="zh-TW" altLang="en-US" sz="1600">
                <a:latin typeface="SimHei" pitchFamily="49" charset="-122"/>
                <a:ea typeface="SimHei" pitchFamily="49" charset="-122"/>
              </a:rPr>
              <a:t>工</a:t>
            </a:r>
          </a:p>
        </p:txBody>
      </p:sp>
      <p:sp>
        <p:nvSpPr>
          <p:cNvPr id="15518" name="Text Box 158"/>
          <p:cNvSpPr txBox="1">
            <a:spLocks noChangeArrowheads="1"/>
          </p:cNvSpPr>
          <p:nvPr/>
        </p:nvSpPr>
        <p:spPr bwMode="auto">
          <a:xfrm>
            <a:off x="4689475" y="2259013"/>
            <a:ext cx="450850" cy="1282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en-US" altLang="zh-TW" sz="1400">
                <a:solidFill>
                  <a:srgbClr val="FF0000"/>
                </a:solidFill>
                <a:latin typeface="SimHei" pitchFamily="49" charset="-122"/>
                <a:ea typeface="SimHei" pitchFamily="49" charset="-122"/>
              </a:rPr>
              <a:t>516</a:t>
            </a:r>
          </a:p>
          <a:p>
            <a:pPr algn="ctr"/>
            <a:r>
              <a:rPr lang="zh-TW" altLang="en-US" sz="1600">
                <a:latin typeface="SimHei" pitchFamily="49" charset="-122"/>
                <a:ea typeface="SimHei" pitchFamily="49" charset="-122"/>
              </a:rPr>
              <a:t>聖</a:t>
            </a:r>
          </a:p>
          <a:p>
            <a:pPr algn="ctr"/>
            <a:r>
              <a:rPr lang="zh-TW" altLang="en-US" sz="1600">
                <a:latin typeface="SimHei" pitchFamily="49" charset="-122"/>
                <a:ea typeface="SimHei" pitchFamily="49" charset="-122"/>
              </a:rPr>
              <a:t>殿</a:t>
            </a:r>
          </a:p>
          <a:p>
            <a:pPr algn="ctr"/>
            <a:r>
              <a:rPr lang="zh-TW" altLang="en-US" sz="1600">
                <a:latin typeface="SimHei" pitchFamily="49" charset="-122"/>
                <a:ea typeface="SimHei" pitchFamily="49" charset="-122"/>
              </a:rPr>
              <a:t>完</a:t>
            </a:r>
          </a:p>
          <a:p>
            <a:pPr algn="ctr"/>
            <a:r>
              <a:rPr lang="zh-TW" altLang="en-US" sz="1600">
                <a:latin typeface="SimHei" pitchFamily="49" charset="-122"/>
                <a:ea typeface="SimHei" pitchFamily="49" charset="-122"/>
              </a:rPr>
              <a:t>工</a:t>
            </a:r>
          </a:p>
        </p:txBody>
      </p:sp>
      <p:sp>
        <p:nvSpPr>
          <p:cNvPr id="15519" name="Oval 159"/>
          <p:cNvSpPr>
            <a:spLocks noChangeArrowheads="1"/>
          </p:cNvSpPr>
          <p:nvPr/>
        </p:nvSpPr>
        <p:spPr bwMode="auto">
          <a:xfrm>
            <a:off x="4702175" y="2293939"/>
            <a:ext cx="431800" cy="250825"/>
          </a:xfrm>
          <a:prstGeom prst="ellipse">
            <a:avLst/>
          </a:prstGeom>
          <a:noFill/>
          <a:ln w="19050">
            <a:solidFill>
              <a:schemeClr val="accent2"/>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Tree>
    <p:extLst>
      <p:ext uri="{BB962C8B-B14F-4D97-AF65-F5344CB8AC3E}">
        <p14:creationId xmlns:p14="http://schemas.microsoft.com/office/powerpoint/2010/main" val="1939531084"/>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5512"/>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5511"/>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5484"/>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5469"/>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5478"/>
                                        </p:tgtEl>
                                        <p:attrNameLst>
                                          <p:attrName>style.visibility</p:attrName>
                                        </p:attrNameLst>
                                      </p:cBhvr>
                                      <p:to>
                                        <p:strVal val="visible"/>
                                      </p:to>
                                    </p:set>
                                  </p:childTnLst>
                                </p:cTn>
                              </p:par>
                            </p:childTnLst>
                          </p:cTn>
                        </p:par>
                      </p:childTnLst>
                    </p:cTn>
                  </p:par>
                  <p:par>
                    <p:cTn id="21" fill="hold" nodeType="clickPar">
                      <p:stCondLst>
                        <p:cond delay="indefinite"/>
                      </p:stCondLst>
                      <p:childTnLst>
                        <p:par>
                          <p:cTn id="22" fill="hold" nodeType="withGroup">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15470"/>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15479"/>
                                        </p:tgtEl>
                                        <p:attrNameLst>
                                          <p:attrName>style.visibility</p:attrName>
                                        </p:attrNameLst>
                                      </p:cBhvr>
                                      <p:to>
                                        <p:strVal val="visible"/>
                                      </p:to>
                                    </p:set>
                                  </p:childTnLst>
                                </p:cTn>
                              </p:par>
                            </p:childTnLst>
                          </p:cTn>
                        </p:par>
                      </p:childTnLst>
                    </p:cTn>
                  </p:par>
                  <p:par>
                    <p:cTn id="27" fill="hold" nodeType="clickPar">
                      <p:stCondLst>
                        <p:cond delay="indefinite"/>
                      </p:stCondLst>
                      <p:childTnLst>
                        <p:par>
                          <p:cTn id="28" fill="hold" nodeType="withGroup">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5473"/>
                                        </p:tgtEl>
                                        <p:attrNameLst>
                                          <p:attrName>style.visibility</p:attrName>
                                        </p:attrNameLst>
                                      </p:cBhvr>
                                      <p:to>
                                        <p:strVal val="visible"/>
                                      </p:to>
                                    </p:set>
                                  </p:childTnLst>
                                </p:cTn>
                              </p:par>
                            </p:childTnLst>
                          </p:cTn>
                        </p:par>
                      </p:childTnLst>
                    </p:cTn>
                  </p:par>
                  <p:par>
                    <p:cTn id="31" fill="hold" nodeType="clickPar">
                      <p:stCondLst>
                        <p:cond delay="indefinite"/>
                      </p:stCondLst>
                      <p:childTnLst>
                        <p:par>
                          <p:cTn id="32" fill="hold" nodeType="withGroup">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5471"/>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15480"/>
                                        </p:tgtEl>
                                        <p:attrNameLst>
                                          <p:attrName>style.visibility</p:attrName>
                                        </p:attrNameLst>
                                      </p:cBhvr>
                                      <p:to>
                                        <p:strVal val="visible"/>
                                      </p:to>
                                    </p:set>
                                  </p:childTnLst>
                                </p:cTn>
                              </p:par>
                            </p:childTnLst>
                          </p:cTn>
                        </p:par>
                      </p:childTnLst>
                    </p:cTn>
                  </p:par>
                  <p:par>
                    <p:cTn id="37" fill="hold" nodeType="clickPar">
                      <p:stCondLst>
                        <p:cond delay="indefinite"/>
                      </p:stCondLst>
                      <p:childTnLst>
                        <p:par>
                          <p:cTn id="38" fill="hold" nodeType="withGroup">
                            <p:stCondLst>
                              <p:cond delay="0"/>
                            </p:stCondLst>
                            <p:childTnLst>
                              <p:par>
                                <p:cTn id="39" presetID="1" presetClass="entr" presetSubtype="0" fill="hold" grpId="0" nodeType="clickEffect">
                                  <p:stCondLst>
                                    <p:cond delay="0"/>
                                  </p:stCondLst>
                                  <p:childTnLst>
                                    <p:set>
                                      <p:cBhvr>
                                        <p:cTn id="40" dur="1" fill="hold">
                                          <p:stCondLst>
                                            <p:cond delay="0"/>
                                          </p:stCondLst>
                                        </p:cTn>
                                        <p:tgtEl>
                                          <p:spTgt spid="15472"/>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15481"/>
                                        </p:tgtEl>
                                        <p:attrNameLst>
                                          <p:attrName>style.visibility</p:attrName>
                                        </p:attrNameLst>
                                      </p:cBhvr>
                                      <p:to>
                                        <p:strVal val="visible"/>
                                      </p:to>
                                    </p:set>
                                  </p:childTnLst>
                                </p:cTn>
                              </p:par>
                            </p:childTnLst>
                          </p:cTn>
                        </p:par>
                      </p:childTnLst>
                    </p:cTn>
                  </p:par>
                  <p:par>
                    <p:cTn id="43" fill="hold" nodeType="clickPar">
                      <p:stCondLst>
                        <p:cond delay="indefinite"/>
                      </p:stCondLst>
                      <p:childTnLst>
                        <p:par>
                          <p:cTn id="44" fill="hold" nodeType="withGroup">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15476"/>
                                        </p:tgtEl>
                                        <p:attrNameLst>
                                          <p:attrName>style.visibility</p:attrName>
                                        </p:attrNameLst>
                                      </p:cBhvr>
                                      <p:to>
                                        <p:strVal val="visible"/>
                                      </p:to>
                                    </p:set>
                                  </p:childTnLst>
                                </p:cTn>
                              </p:par>
                              <p:par>
                                <p:cTn id="47" presetID="1" presetClass="entr" presetSubtype="0" fill="hold" grpId="0" nodeType="withEffect">
                                  <p:stCondLst>
                                    <p:cond delay="0"/>
                                  </p:stCondLst>
                                  <p:childTnLst>
                                    <p:set>
                                      <p:cBhvr>
                                        <p:cTn id="48" dur="1" fill="hold">
                                          <p:stCondLst>
                                            <p:cond delay="0"/>
                                          </p:stCondLst>
                                        </p:cTn>
                                        <p:tgtEl>
                                          <p:spTgt spid="15482"/>
                                        </p:tgtEl>
                                        <p:attrNameLst>
                                          <p:attrName>style.visibility</p:attrName>
                                        </p:attrNameLst>
                                      </p:cBhvr>
                                      <p:to>
                                        <p:strVal val="visible"/>
                                      </p:to>
                                    </p:set>
                                  </p:childTnLst>
                                </p:cTn>
                              </p:par>
                            </p:childTnLst>
                          </p:cTn>
                        </p:par>
                      </p:childTnLst>
                    </p:cTn>
                  </p:par>
                  <p:par>
                    <p:cTn id="49" fill="hold" nodeType="clickPar">
                      <p:stCondLst>
                        <p:cond delay="indefinite"/>
                      </p:stCondLst>
                      <p:childTnLst>
                        <p:par>
                          <p:cTn id="50" fill="hold" nodeType="withGroup">
                            <p:stCondLst>
                              <p:cond delay="0"/>
                            </p:stCondLst>
                            <p:childTnLst>
                              <p:par>
                                <p:cTn id="51" presetID="1" presetClass="entr" presetSubtype="0" fill="hold" grpId="0" nodeType="clickEffect">
                                  <p:stCondLst>
                                    <p:cond delay="0"/>
                                  </p:stCondLst>
                                  <p:childTnLst>
                                    <p:set>
                                      <p:cBhvr>
                                        <p:cTn id="52" dur="1" fill="hold">
                                          <p:stCondLst>
                                            <p:cond delay="0"/>
                                          </p:stCondLst>
                                        </p:cTn>
                                        <p:tgtEl>
                                          <p:spTgt spid="15477"/>
                                        </p:tgtEl>
                                        <p:attrNameLst>
                                          <p:attrName>style.visibility</p:attrName>
                                        </p:attrNameLst>
                                      </p:cBhvr>
                                      <p:to>
                                        <p:strVal val="visible"/>
                                      </p:to>
                                    </p:set>
                                  </p:childTnLst>
                                </p:cTn>
                              </p:par>
                              <p:par>
                                <p:cTn id="53" presetID="1" presetClass="entr" presetSubtype="0" fill="hold" grpId="0" nodeType="withEffect">
                                  <p:stCondLst>
                                    <p:cond delay="0"/>
                                  </p:stCondLst>
                                  <p:childTnLst>
                                    <p:set>
                                      <p:cBhvr>
                                        <p:cTn id="54" dur="1" fill="hold">
                                          <p:stCondLst>
                                            <p:cond delay="0"/>
                                          </p:stCondLst>
                                        </p:cTn>
                                        <p:tgtEl>
                                          <p:spTgt spid="15483"/>
                                        </p:tgtEl>
                                        <p:attrNameLst>
                                          <p:attrName>style.visibility</p:attrName>
                                        </p:attrNameLst>
                                      </p:cBhvr>
                                      <p:to>
                                        <p:strVal val="visible"/>
                                      </p:to>
                                    </p:set>
                                  </p:childTnLst>
                                </p:cTn>
                              </p:par>
                            </p:childTnLst>
                          </p:cTn>
                        </p:par>
                      </p:childTnLst>
                    </p:cTn>
                  </p:par>
                  <p:par>
                    <p:cTn id="55" fill="hold" nodeType="clickPar">
                      <p:stCondLst>
                        <p:cond delay="indefinite"/>
                      </p:stCondLst>
                      <p:childTnLst>
                        <p:par>
                          <p:cTn id="56" fill="hold" nodeType="withGroup">
                            <p:stCondLst>
                              <p:cond delay="0"/>
                            </p:stCondLst>
                            <p:childTnLst>
                              <p:par>
                                <p:cTn id="57" presetID="1" presetClass="exit" presetSubtype="0" fill="hold" grpId="1" nodeType="clickEffect">
                                  <p:stCondLst>
                                    <p:cond delay="0"/>
                                  </p:stCondLst>
                                  <p:childTnLst>
                                    <p:set>
                                      <p:cBhvr>
                                        <p:cTn id="58" dur="1" fill="hold">
                                          <p:stCondLst>
                                            <p:cond delay="0"/>
                                          </p:stCondLst>
                                        </p:cTn>
                                        <p:tgtEl>
                                          <p:spTgt spid="15511"/>
                                        </p:tgtEl>
                                        <p:attrNameLst>
                                          <p:attrName>style.visibility</p:attrName>
                                        </p:attrNameLst>
                                      </p:cBhvr>
                                      <p:to>
                                        <p:strVal val="hidden"/>
                                      </p:to>
                                    </p:set>
                                  </p:childTnLst>
                                </p:cTn>
                              </p:par>
                              <p:par>
                                <p:cTn id="59" presetID="1" presetClass="exit" presetSubtype="0" fill="hold" grpId="1" nodeType="withEffect">
                                  <p:stCondLst>
                                    <p:cond delay="0"/>
                                  </p:stCondLst>
                                  <p:childTnLst>
                                    <p:set>
                                      <p:cBhvr>
                                        <p:cTn id="60" dur="1" fill="hold">
                                          <p:stCondLst>
                                            <p:cond delay="0"/>
                                          </p:stCondLst>
                                        </p:cTn>
                                        <p:tgtEl>
                                          <p:spTgt spid="15512"/>
                                        </p:tgtEl>
                                        <p:attrNameLst>
                                          <p:attrName>style.visibility</p:attrName>
                                        </p:attrNameLst>
                                      </p:cBhvr>
                                      <p:to>
                                        <p:strVal val="hidden"/>
                                      </p:to>
                                    </p:set>
                                  </p:childTnLst>
                                </p:cTn>
                              </p:par>
                            </p:childTnLst>
                          </p:cTn>
                        </p:par>
                      </p:childTnLst>
                    </p:cTn>
                  </p:par>
                  <p:par>
                    <p:cTn id="61" fill="hold" nodeType="clickPar">
                      <p:stCondLst>
                        <p:cond delay="indefinite"/>
                      </p:stCondLst>
                      <p:childTnLst>
                        <p:par>
                          <p:cTn id="62" fill="hold" nodeType="withGroup">
                            <p:stCondLst>
                              <p:cond delay="0"/>
                            </p:stCondLst>
                            <p:childTnLst>
                              <p:par>
                                <p:cTn id="63" presetID="1" presetClass="entr" presetSubtype="0" fill="hold" grpId="0" nodeType="clickEffect">
                                  <p:stCondLst>
                                    <p:cond delay="0"/>
                                  </p:stCondLst>
                                  <p:childTnLst>
                                    <p:set>
                                      <p:cBhvr>
                                        <p:cTn id="64" dur="1" fill="hold">
                                          <p:stCondLst>
                                            <p:cond delay="0"/>
                                          </p:stCondLst>
                                        </p:cTn>
                                        <p:tgtEl>
                                          <p:spTgt spid="15508"/>
                                        </p:tgtEl>
                                        <p:attrNameLst>
                                          <p:attrName>style.visibility</p:attrName>
                                        </p:attrNameLst>
                                      </p:cBhvr>
                                      <p:to>
                                        <p:strVal val="visible"/>
                                      </p:to>
                                    </p:set>
                                  </p:childTnLst>
                                </p:cTn>
                              </p:par>
                            </p:childTnLst>
                          </p:cTn>
                        </p:par>
                      </p:childTnLst>
                    </p:cTn>
                  </p:par>
                  <p:par>
                    <p:cTn id="65" fill="hold" nodeType="clickPar">
                      <p:stCondLst>
                        <p:cond delay="indefinite"/>
                      </p:stCondLst>
                      <p:childTnLst>
                        <p:par>
                          <p:cTn id="66" fill="hold" nodeType="withGroup">
                            <p:stCondLst>
                              <p:cond delay="0"/>
                            </p:stCondLst>
                            <p:childTnLst>
                              <p:par>
                                <p:cTn id="67" presetID="1" presetClass="entr" presetSubtype="0" fill="hold" grpId="0" nodeType="clickEffect">
                                  <p:stCondLst>
                                    <p:cond delay="0"/>
                                  </p:stCondLst>
                                  <p:childTnLst>
                                    <p:set>
                                      <p:cBhvr>
                                        <p:cTn id="68" dur="1" fill="hold">
                                          <p:stCondLst>
                                            <p:cond delay="0"/>
                                          </p:stCondLst>
                                        </p:cTn>
                                        <p:tgtEl>
                                          <p:spTgt spid="15519"/>
                                        </p:tgtEl>
                                        <p:attrNameLst>
                                          <p:attrName>style.visibility</p:attrName>
                                        </p:attrNameLst>
                                      </p:cBhvr>
                                      <p:to>
                                        <p:strVal val="visible"/>
                                      </p:to>
                                    </p:set>
                                  </p:childTnLst>
                                </p:cTn>
                              </p:par>
                            </p:childTnLst>
                          </p:cTn>
                        </p:par>
                      </p:childTnLst>
                    </p:cTn>
                  </p:par>
                  <p:par>
                    <p:cTn id="69" fill="hold" nodeType="clickPar">
                      <p:stCondLst>
                        <p:cond delay="indefinite"/>
                      </p:stCondLst>
                      <p:childTnLst>
                        <p:par>
                          <p:cTn id="70" fill="hold" nodeType="withGroup">
                            <p:stCondLst>
                              <p:cond delay="0"/>
                            </p:stCondLst>
                            <p:childTnLst>
                              <p:par>
                                <p:cTn id="71" presetID="1" presetClass="entr" presetSubtype="0" fill="hold" grpId="0" nodeType="clickEffect">
                                  <p:stCondLst>
                                    <p:cond delay="0"/>
                                  </p:stCondLst>
                                  <p:childTnLst>
                                    <p:set>
                                      <p:cBhvr>
                                        <p:cTn id="72" dur="1" fill="hold">
                                          <p:stCondLst>
                                            <p:cond delay="0"/>
                                          </p:stCondLst>
                                        </p:cTn>
                                        <p:tgtEl>
                                          <p:spTgt spid="15503"/>
                                        </p:tgtEl>
                                        <p:attrNameLst>
                                          <p:attrName>style.visibility</p:attrName>
                                        </p:attrNameLst>
                                      </p:cBhvr>
                                      <p:to>
                                        <p:strVal val="visible"/>
                                      </p:to>
                                    </p:set>
                                  </p:childTnLst>
                                </p:cTn>
                              </p:par>
                            </p:childTnLst>
                          </p:cTn>
                        </p:par>
                      </p:childTnLst>
                    </p:cTn>
                  </p:par>
                  <p:par>
                    <p:cTn id="73" fill="hold" nodeType="clickPar">
                      <p:stCondLst>
                        <p:cond delay="indefinite"/>
                      </p:stCondLst>
                      <p:childTnLst>
                        <p:par>
                          <p:cTn id="74" fill="hold" nodeType="withGroup">
                            <p:stCondLst>
                              <p:cond delay="0"/>
                            </p:stCondLst>
                            <p:childTnLst>
                              <p:par>
                                <p:cTn id="75" presetID="1" presetClass="entr" presetSubtype="0" fill="hold" grpId="0" nodeType="clickEffect">
                                  <p:stCondLst>
                                    <p:cond delay="0"/>
                                  </p:stCondLst>
                                  <p:childTnLst>
                                    <p:set>
                                      <p:cBhvr>
                                        <p:cTn id="76" dur="1" fill="hold">
                                          <p:stCondLst>
                                            <p:cond delay="0"/>
                                          </p:stCondLst>
                                        </p:cTn>
                                        <p:tgtEl>
                                          <p:spTgt spid="15504"/>
                                        </p:tgtEl>
                                        <p:attrNameLst>
                                          <p:attrName>style.visibility</p:attrName>
                                        </p:attrNameLst>
                                      </p:cBhvr>
                                      <p:to>
                                        <p:strVal val="visible"/>
                                      </p:to>
                                    </p:set>
                                  </p:childTnLst>
                                </p:cTn>
                              </p:par>
                              <p:par>
                                <p:cTn id="77" presetID="1" presetClass="entr" presetSubtype="0" fill="hold" grpId="0" nodeType="withEffect">
                                  <p:stCondLst>
                                    <p:cond delay="0"/>
                                  </p:stCondLst>
                                  <p:childTnLst>
                                    <p:set>
                                      <p:cBhvr>
                                        <p:cTn id="78" dur="1" fill="hold">
                                          <p:stCondLst>
                                            <p:cond delay="0"/>
                                          </p:stCondLst>
                                        </p:cTn>
                                        <p:tgtEl>
                                          <p:spTgt spid="15505"/>
                                        </p:tgtEl>
                                        <p:attrNameLst>
                                          <p:attrName>style.visibility</p:attrName>
                                        </p:attrNameLst>
                                      </p:cBhvr>
                                      <p:to>
                                        <p:strVal val="visible"/>
                                      </p:to>
                                    </p:set>
                                  </p:childTnLst>
                                </p:cTn>
                              </p:par>
                              <p:par>
                                <p:cTn id="79" presetID="1" presetClass="entr" presetSubtype="0" fill="hold" grpId="0" nodeType="withEffect">
                                  <p:stCondLst>
                                    <p:cond delay="0"/>
                                  </p:stCondLst>
                                  <p:childTnLst>
                                    <p:set>
                                      <p:cBhvr>
                                        <p:cTn id="80" dur="1" fill="hold">
                                          <p:stCondLst>
                                            <p:cond delay="0"/>
                                          </p:stCondLst>
                                        </p:cTn>
                                        <p:tgtEl>
                                          <p:spTgt spid="15506"/>
                                        </p:tgtEl>
                                        <p:attrNameLst>
                                          <p:attrName>style.visibility</p:attrName>
                                        </p:attrNameLst>
                                      </p:cBhvr>
                                      <p:to>
                                        <p:strVal val="visible"/>
                                      </p:to>
                                    </p:set>
                                  </p:childTnLst>
                                </p:cTn>
                              </p:par>
                              <p:par>
                                <p:cTn id="81" presetID="1" presetClass="entr" presetSubtype="0" fill="hold" nodeType="withEffect">
                                  <p:stCondLst>
                                    <p:cond delay="0"/>
                                  </p:stCondLst>
                                  <p:childTnLst>
                                    <p:set>
                                      <p:cBhvr>
                                        <p:cTn id="82" dur="1" fill="hold">
                                          <p:stCondLst>
                                            <p:cond delay="0"/>
                                          </p:stCondLst>
                                        </p:cTn>
                                        <p:tgtEl>
                                          <p:spTgt spid="1550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503" grpId="0" animBg="1"/>
      <p:bldP spid="15484" grpId="0" animBg="1"/>
      <p:bldP spid="15469" grpId="0" animBg="1"/>
      <p:bldP spid="15470" grpId="0" animBg="1"/>
      <p:bldP spid="15471" grpId="0" animBg="1"/>
      <p:bldP spid="15472" grpId="0" animBg="1"/>
      <p:bldP spid="15476" grpId="0" animBg="1"/>
      <p:bldP spid="15477" grpId="0" animBg="1"/>
      <p:bldP spid="15478" grpId="0" animBg="1"/>
      <p:bldP spid="15479" grpId="0" animBg="1"/>
      <p:bldP spid="15480" grpId="0" animBg="1"/>
      <p:bldP spid="15481" grpId="0" animBg="1"/>
      <p:bldP spid="15482" grpId="0" animBg="1"/>
      <p:bldP spid="15483" grpId="0" animBg="1"/>
      <p:bldP spid="15473" grpId="0" animBg="1"/>
      <p:bldP spid="15504" grpId="0" animBg="1"/>
      <p:bldP spid="15505" grpId="0" animBg="1"/>
      <p:bldP spid="15506" grpId="0" animBg="1"/>
      <p:bldP spid="15508" grpId="0" animBg="1"/>
      <p:bldP spid="15511" grpId="0" animBg="1"/>
      <p:bldP spid="15511" grpId="1" animBg="1"/>
      <p:bldP spid="15512" grpId="0" animBg="1"/>
      <p:bldP spid="15512" grpId="1" animBg="1"/>
      <p:bldP spid="15519"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descr="Newsprint"/>
          <p:cNvSpPr>
            <a:spLocks noChangeArrowheads="1"/>
          </p:cNvSpPr>
          <p:nvPr/>
        </p:nvSpPr>
        <p:spPr bwMode="auto">
          <a:xfrm>
            <a:off x="2000250" y="320676"/>
            <a:ext cx="1938338" cy="512763"/>
          </a:xfrm>
          <a:prstGeom prst="rect">
            <a:avLst/>
          </a:prstGeom>
          <a:blipFill dpi="0" rotWithShape="1">
            <a:blip r:embed="rId2"/>
            <a:srcRect/>
            <a:tile tx="0" ty="0" sx="100000" sy="100000" flip="none" algn="tl"/>
          </a:blip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zh-TW" altLang="en-US" sz="2000">
                <a:latin typeface="SimHei" pitchFamily="49" charset="-122"/>
                <a:ea typeface="SimHei" pitchFamily="49" charset="-122"/>
              </a:rPr>
              <a:t>第一聖殿</a:t>
            </a:r>
          </a:p>
        </p:txBody>
      </p:sp>
      <p:sp>
        <p:nvSpPr>
          <p:cNvPr id="34821" name="Rectangle 5" descr="Recycled paper"/>
          <p:cNvSpPr>
            <a:spLocks noChangeArrowheads="1"/>
          </p:cNvSpPr>
          <p:nvPr/>
        </p:nvSpPr>
        <p:spPr bwMode="auto">
          <a:xfrm>
            <a:off x="2000250" y="869951"/>
            <a:ext cx="1938338" cy="512763"/>
          </a:xfrm>
          <a:prstGeom prst="rect">
            <a:avLst/>
          </a:prstGeom>
          <a:blipFill dpi="0" rotWithShape="1">
            <a:blip r:embed="rId3"/>
            <a:srcRect/>
            <a:tile tx="0" ty="0" sx="100000" sy="100000" flip="none" algn="tl"/>
          </a:blip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zh-TW" altLang="en-US">
                <a:ea typeface="SimHei" pitchFamily="49" charset="-122"/>
              </a:rPr>
              <a:t>建於</a:t>
            </a:r>
            <a:r>
              <a:rPr lang="en-US" altLang="zh-TW">
                <a:ea typeface="SimHei" pitchFamily="49" charset="-122"/>
              </a:rPr>
              <a:t>966-959 BC</a:t>
            </a:r>
            <a:endParaRPr lang="zh-TW" altLang="en-US">
              <a:ea typeface="SimHei" pitchFamily="49" charset="-122"/>
            </a:endParaRPr>
          </a:p>
        </p:txBody>
      </p:sp>
      <p:sp>
        <p:nvSpPr>
          <p:cNvPr id="34825" name="Rectangle 9" descr="Parchment"/>
          <p:cNvSpPr>
            <a:spLocks noChangeArrowheads="1"/>
          </p:cNvSpPr>
          <p:nvPr/>
        </p:nvSpPr>
        <p:spPr bwMode="auto">
          <a:xfrm>
            <a:off x="2000250" y="1417638"/>
            <a:ext cx="1938338" cy="512762"/>
          </a:xfrm>
          <a:prstGeom prst="rect">
            <a:avLst/>
          </a:prstGeom>
          <a:blipFill dpi="0" rotWithShape="1">
            <a:blip r:embed="rId4"/>
            <a:srcRect/>
            <a:tile tx="0" ty="0" sx="100000" sy="100000" flip="none" algn="tl"/>
          </a:blip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zh-TW" altLang="en-US" sz="2000">
                <a:latin typeface="SimHei" pitchFamily="49" charset="-122"/>
                <a:ea typeface="SimHei" pitchFamily="49" charset="-122"/>
              </a:rPr>
              <a:t>所羅門建造</a:t>
            </a:r>
          </a:p>
        </p:txBody>
      </p:sp>
      <p:sp>
        <p:nvSpPr>
          <p:cNvPr id="34839" name="Rectangle 23" descr="Recycled paper"/>
          <p:cNvSpPr>
            <a:spLocks noChangeArrowheads="1"/>
          </p:cNvSpPr>
          <p:nvPr/>
        </p:nvSpPr>
        <p:spPr bwMode="auto">
          <a:xfrm>
            <a:off x="2000250" y="3284538"/>
            <a:ext cx="1938338" cy="512762"/>
          </a:xfrm>
          <a:prstGeom prst="rect">
            <a:avLst/>
          </a:prstGeom>
          <a:blipFill dpi="0" rotWithShape="1">
            <a:blip r:embed="rId3"/>
            <a:srcRect/>
            <a:tile tx="0" ty="0" sx="100000" sy="100000" flip="none" algn="tl"/>
          </a:blip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zh-TW" sz="2000">
                <a:ea typeface="新細明體" panose="02020500000000000000" pitchFamily="18" charset="-120"/>
              </a:rPr>
              <a:t>586</a:t>
            </a:r>
            <a:r>
              <a:rPr lang="en-US" altLang="zh-TW" sz="2000">
                <a:ea typeface="SimHei" pitchFamily="49" charset="-122"/>
              </a:rPr>
              <a:t> BC</a:t>
            </a:r>
            <a:r>
              <a:rPr lang="zh-TW" altLang="en-US" sz="2000">
                <a:ea typeface="SimHei" pitchFamily="49" charset="-122"/>
              </a:rPr>
              <a:t>被毀</a:t>
            </a:r>
          </a:p>
        </p:txBody>
      </p:sp>
      <p:sp>
        <p:nvSpPr>
          <p:cNvPr id="34841" name="Rectangle 25" descr="Parchment"/>
          <p:cNvSpPr>
            <a:spLocks noChangeArrowheads="1"/>
          </p:cNvSpPr>
          <p:nvPr/>
        </p:nvSpPr>
        <p:spPr bwMode="auto">
          <a:xfrm>
            <a:off x="2000250" y="3832226"/>
            <a:ext cx="1938338" cy="512763"/>
          </a:xfrm>
          <a:prstGeom prst="rect">
            <a:avLst/>
          </a:prstGeom>
          <a:blipFill dpi="0" rotWithShape="1">
            <a:blip r:embed="rId4"/>
            <a:srcRect/>
            <a:tile tx="0" ty="0" sx="100000" sy="100000" flip="none" algn="tl"/>
          </a:blip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zh-TW" sz="2000">
                <a:ea typeface="SimHei" pitchFamily="49" charset="-122"/>
              </a:rPr>
              <a:t>By </a:t>
            </a:r>
            <a:r>
              <a:rPr lang="zh-TW" altLang="en-US" sz="2000">
                <a:latin typeface="SimHei" pitchFamily="49" charset="-122"/>
                <a:ea typeface="SimHei" pitchFamily="49" charset="-122"/>
              </a:rPr>
              <a:t>巴比倫王</a:t>
            </a:r>
          </a:p>
        </p:txBody>
      </p:sp>
      <p:sp>
        <p:nvSpPr>
          <p:cNvPr id="34843" name="Rectangle 27" descr="Newsprint"/>
          <p:cNvSpPr>
            <a:spLocks noChangeArrowheads="1"/>
          </p:cNvSpPr>
          <p:nvPr/>
        </p:nvSpPr>
        <p:spPr bwMode="auto">
          <a:xfrm>
            <a:off x="3975100" y="320676"/>
            <a:ext cx="3913188" cy="512763"/>
          </a:xfrm>
          <a:prstGeom prst="rect">
            <a:avLst/>
          </a:prstGeom>
          <a:blipFill dpi="0" rotWithShape="1">
            <a:blip r:embed="rId2"/>
            <a:srcRect/>
            <a:tile tx="0" ty="0" sx="100000" sy="100000" flip="none" algn="tl"/>
          </a:blip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zh-TW" altLang="en-US" sz="2000">
                <a:latin typeface="SimHei" pitchFamily="49" charset="-122"/>
                <a:ea typeface="SimHei" pitchFamily="49" charset="-122"/>
              </a:rPr>
              <a:t>第二聖殿</a:t>
            </a:r>
          </a:p>
        </p:txBody>
      </p:sp>
      <p:sp>
        <p:nvSpPr>
          <p:cNvPr id="34844" name="Rectangle 28" descr="Recycled paper"/>
          <p:cNvSpPr>
            <a:spLocks noChangeArrowheads="1"/>
          </p:cNvSpPr>
          <p:nvPr/>
        </p:nvSpPr>
        <p:spPr bwMode="auto">
          <a:xfrm>
            <a:off x="3975100" y="869951"/>
            <a:ext cx="1938338" cy="512763"/>
          </a:xfrm>
          <a:prstGeom prst="rect">
            <a:avLst/>
          </a:prstGeom>
          <a:blipFill dpi="0" rotWithShape="1">
            <a:blip r:embed="rId3"/>
            <a:srcRect/>
            <a:tile tx="0" ty="0" sx="100000" sy="100000" flip="none" algn="tl"/>
          </a:blip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zh-TW" altLang="en-US">
                <a:ea typeface="SimHei" pitchFamily="49" charset="-122"/>
              </a:rPr>
              <a:t>建於</a:t>
            </a:r>
            <a:r>
              <a:rPr lang="en-US" altLang="zh-TW">
                <a:ea typeface="SimHei" pitchFamily="49" charset="-122"/>
              </a:rPr>
              <a:t>535-516 BC</a:t>
            </a:r>
            <a:endParaRPr lang="zh-TW" altLang="en-US">
              <a:ea typeface="SimHei" pitchFamily="49" charset="-122"/>
            </a:endParaRPr>
          </a:p>
        </p:txBody>
      </p:sp>
      <p:sp>
        <p:nvSpPr>
          <p:cNvPr id="34845" name="Rectangle 29" descr="Parchment"/>
          <p:cNvSpPr>
            <a:spLocks noChangeArrowheads="1"/>
          </p:cNvSpPr>
          <p:nvPr/>
        </p:nvSpPr>
        <p:spPr bwMode="auto">
          <a:xfrm>
            <a:off x="3975100" y="1417638"/>
            <a:ext cx="1938338" cy="512762"/>
          </a:xfrm>
          <a:prstGeom prst="rect">
            <a:avLst/>
          </a:prstGeom>
          <a:blipFill dpi="0" rotWithShape="1">
            <a:blip r:embed="rId4"/>
            <a:srcRect/>
            <a:tile tx="0" ty="0" sx="100000" sy="100000" flip="none" algn="tl"/>
          </a:blip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zh-TW" altLang="en-US" sz="2000">
                <a:latin typeface="SimHei" pitchFamily="49" charset="-122"/>
                <a:ea typeface="SimHei" pitchFamily="49" charset="-122"/>
              </a:rPr>
              <a:t>所羅巴伯建造</a:t>
            </a:r>
          </a:p>
        </p:txBody>
      </p:sp>
      <p:pic>
        <p:nvPicPr>
          <p:cNvPr id="34846" name="Picture 30" descr="illustration-zerubbabels-temple1"/>
          <p:cNvPicPr>
            <a:picLocks noChangeAspect="1" noChangeArrowheads="1"/>
          </p:cNvPicPr>
          <p:nvPr/>
        </p:nvPicPr>
        <p:blipFill>
          <a:blip r:embed="rId5">
            <a:extLst>
              <a:ext uri="{28A0092B-C50C-407E-A947-70E740481C1C}">
                <a14:useLocalDpi xmlns:a14="http://schemas.microsoft.com/office/drawing/2010/main" val="0"/>
              </a:ext>
            </a:extLst>
          </a:blip>
          <a:srcRect l="-5220" r="-6398"/>
          <a:stretch>
            <a:fillRect/>
          </a:stretch>
        </p:blipFill>
        <p:spPr bwMode="auto">
          <a:xfrm>
            <a:off x="4375150" y="2259013"/>
            <a:ext cx="4135438" cy="424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2"/>
                </a:solidFill>
                <a:miter lim="800000"/>
                <a:headEnd/>
                <a:tailEnd/>
              </a14:hiddenLine>
            </a:ext>
          </a:extLst>
        </p:spPr>
      </p:pic>
      <p:pic>
        <p:nvPicPr>
          <p:cNvPr id="34847" name="Picture 31" descr="tempul lui solomon"/>
          <p:cNvPicPr>
            <a:picLocks noChangeAspect="1" noChangeArrowheads="1"/>
          </p:cNvPicPr>
          <p:nvPr/>
        </p:nvPicPr>
        <p:blipFill>
          <a:blip r:embed="rId6" cstate="print">
            <a:extLst>
              <a:ext uri="{28A0092B-C50C-407E-A947-70E740481C1C}">
                <a14:useLocalDpi xmlns:a14="http://schemas.microsoft.com/office/drawing/2010/main" val="0"/>
              </a:ext>
            </a:extLst>
          </a:blip>
          <a:srcRect t="1775"/>
          <a:stretch>
            <a:fillRect/>
          </a:stretch>
        </p:blipFill>
        <p:spPr bwMode="auto">
          <a:xfrm>
            <a:off x="2003426" y="1970088"/>
            <a:ext cx="1928813" cy="1281112"/>
          </a:xfrm>
          <a:prstGeom prst="rect">
            <a:avLst/>
          </a:prstGeom>
          <a:noFill/>
          <a:ln w="9525">
            <a:solidFill>
              <a:schemeClr val="tx2"/>
            </a:solidFill>
            <a:miter lim="800000"/>
            <a:headEnd/>
            <a:tailEnd/>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28907158"/>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4839"/>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4841"/>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4843"/>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4844"/>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4845"/>
                                        </p:tgtEl>
                                        <p:attrNameLst>
                                          <p:attrName>style.visibility</p:attrName>
                                        </p:attrNameLst>
                                      </p:cBhvr>
                                      <p:to>
                                        <p:strVal val="visible"/>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1" presetClass="entr" presetSubtype="0" fill="hold" nodeType="clickEffect">
                                  <p:stCondLst>
                                    <p:cond delay="0"/>
                                  </p:stCondLst>
                                  <p:childTnLst>
                                    <p:set>
                                      <p:cBhvr>
                                        <p:cTn id="26" dur="1" fill="hold">
                                          <p:stCondLst>
                                            <p:cond delay="0"/>
                                          </p:stCondLst>
                                        </p:cTn>
                                        <p:tgtEl>
                                          <p:spTgt spid="3484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839" grpId="0" animBg="1"/>
      <p:bldP spid="34841" grpId="0" animBg="1"/>
      <p:bldP spid="34843" grpId="0" animBg="1"/>
      <p:bldP spid="34844" grpId="0" animBg="1"/>
      <p:bldP spid="34845"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293078" y="0"/>
            <a:ext cx="11054860" cy="6750984"/>
          </a:xfrm>
          <a:prstGeom prst="rect">
            <a:avLst/>
          </a:prstGeom>
        </p:spPr>
      </p:pic>
    </p:spTree>
    <p:extLst>
      <p:ext uri="{BB962C8B-B14F-4D97-AF65-F5344CB8AC3E}">
        <p14:creationId xmlns:p14="http://schemas.microsoft.com/office/powerpoint/2010/main" val="189210516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772991" y="1094706"/>
            <a:ext cx="9274936" cy="1171978"/>
          </a:xfrm>
        </p:spPr>
        <p:txBody>
          <a:bodyPr>
            <a:noAutofit/>
          </a:bodyPr>
          <a:lstStyle/>
          <a:p>
            <a:pPr fontAlgn="base">
              <a:lnSpc>
                <a:spcPct val="150000"/>
              </a:lnSpc>
            </a:pPr>
            <a:r>
              <a:rPr lang="en-US" altLang="zh-TW" sz="4800" b="1" dirty="0">
                <a:latin typeface="Microsoft JhengHei" panose="020B0604030504040204" pitchFamily="34" charset="-120"/>
                <a:ea typeface="Microsoft JhengHei" panose="020B0604030504040204" pitchFamily="34" charset="-120"/>
              </a:rPr>
              <a:t>《</a:t>
            </a:r>
            <a:r>
              <a:rPr lang="zh-TW" altLang="en-US" sz="4800" b="1" dirty="0">
                <a:latin typeface="Microsoft JhengHei" panose="020B0604030504040204" pitchFamily="34" charset="-120"/>
                <a:ea typeface="Microsoft JhengHei" panose="020B0604030504040204" pitchFamily="34" charset="-120"/>
              </a:rPr>
              <a:t>哈該書</a:t>
            </a:r>
            <a:r>
              <a:rPr lang="en-US" altLang="zh-TW" sz="4800" b="1" dirty="0">
                <a:latin typeface="Microsoft JhengHei" panose="020B0604030504040204" pitchFamily="34" charset="-120"/>
                <a:ea typeface="Microsoft JhengHei" panose="020B0604030504040204" pitchFamily="34" charset="-120"/>
              </a:rPr>
              <a:t>》</a:t>
            </a:r>
            <a:r>
              <a:rPr lang="zh-TW" altLang="en-US" sz="4800" b="1" dirty="0">
                <a:latin typeface="Microsoft JhengHei" panose="020B0604030504040204" pitchFamily="34" charset="-120"/>
                <a:ea typeface="Microsoft JhengHei" panose="020B0604030504040204" pitchFamily="34" charset="-120"/>
              </a:rPr>
              <a:t>一章</a:t>
            </a:r>
            <a:r>
              <a:rPr lang="en-US" sz="4800" b="1" dirty="0">
                <a:latin typeface="Microsoft JhengHei" panose="020B0604030504040204" pitchFamily="34" charset="-120"/>
                <a:ea typeface="Microsoft JhengHei" panose="020B0604030504040204" pitchFamily="34" charset="-120"/>
              </a:rPr>
              <a:t>   </a:t>
            </a:r>
            <a:r>
              <a:rPr lang="en-US" sz="4800" b="1" dirty="0" smtClean="0">
                <a:latin typeface="Microsoft JhengHei" panose="020B0604030504040204" pitchFamily="34" charset="-120"/>
                <a:ea typeface="Microsoft JhengHei" panose="020B0604030504040204" pitchFamily="34" charset="-120"/>
              </a:rPr>
              <a:t/>
            </a:r>
            <a:br>
              <a:rPr lang="en-US" sz="4800" b="1" dirty="0" smtClean="0">
                <a:latin typeface="Microsoft JhengHei" panose="020B0604030504040204" pitchFamily="34" charset="-120"/>
                <a:ea typeface="Microsoft JhengHei" panose="020B0604030504040204" pitchFamily="34" charset="-120"/>
              </a:rPr>
            </a:br>
            <a:r>
              <a:rPr lang="zh-TW" altLang="en-US" sz="4800" b="1" dirty="0" smtClean="0">
                <a:latin typeface="Microsoft JhengHei" panose="020B0604030504040204" pitchFamily="34" charset="-120"/>
                <a:ea typeface="Microsoft JhengHei" panose="020B0604030504040204" pitchFamily="34" charset="-120"/>
              </a:rPr>
              <a:t>一</a:t>
            </a:r>
            <a:r>
              <a:rPr lang="zh-TW" altLang="en-US" sz="4800" b="1" dirty="0">
                <a:latin typeface="Microsoft JhengHei" panose="020B0604030504040204" pitchFamily="34" charset="-120"/>
                <a:ea typeface="Microsoft JhengHei" panose="020B0604030504040204" pitchFamily="34" charset="-120"/>
              </a:rPr>
              <a:t>同參與重建聖殿</a:t>
            </a:r>
            <a:endParaRPr lang="en-US" sz="4800" dirty="0">
              <a:latin typeface="Microsoft JhengHei" panose="020B0604030504040204" pitchFamily="34" charset="-120"/>
              <a:ea typeface="Microsoft JhengHei" panose="020B0604030504040204" pitchFamily="34" charset="-120"/>
            </a:endParaRPr>
          </a:p>
        </p:txBody>
      </p:sp>
      <p:pic>
        <p:nvPicPr>
          <p:cNvPr id="3" name="Picture 2"/>
          <p:cNvPicPr>
            <a:picLocks noChangeAspect="1"/>
          </p:cNvPicPr>
          <p:nvPr/>
        </p:nvPicPr>
        <p:blipFill>
          <a:blip r:embed="rId2"/>
          <a:stretch>
            <a:fillRect/>
          </a:stretch>
        </p:blipFill>
        <p:spPr>
          <a:xfrm>
            <a:off x="3030791" y="2462329"/>
            <a:ext cx="7083268" cy="3724428"/>
          </a:xfrm>
          <a:prstGeom prst="rect">
            <a:avLst/>
          </a:prstGeom>
        </p:spPr>
      </p:pic>
    </p:spTree>
    <p:extLst>
      <p:ext uri="{BB962C8B-B14F-4D97-AF65-F5344CB8AC3E}">
        <p14:creationId xmlns:p14="http://schemas.microsoft.com/office/powerpoint/2010/main" val="346730422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87464" y="-1"/>
            <a:ext cx="12191999" cy="7513983"/>
          </a:xfrm>
          <a:prstGeom prst="rect">
            <a:avLst/>
          </a:prstGeom>
        </p:spPr>
      </p:pic>
      <p:sp>
        <p:nvSpPr>
          <p:cNvPr id="3" name="Content Placeholder 2"/>
          <p:cNvSpPr>
            <a:spLocks noGrp="1"/>
          </p:cNvSpPr>
          <p:nvPr>
            <p:ph idx="1"/>
          </p:nvPr>
        </p:nvSpPr>
        <p:spPr>
          <a:xfrm>
            <a:off x="264695" y="108284"/>
            <a:ext cx="11754851" cy="6749716"/>
          </a:xfrm>
        </p:spPr>
        <p:txBody>
          <a:bodyPr>
            <a:noAutofit/>
          </a:bodyPr>
          <a:lstStyle/>
          <a:p>
            <a:pPr fontAlgn="base"/>
            <a:endParaRPr lang="en-US" altLang="zh-TW" sz="3200" b="1" dirty="0" smtClean="0">
              <a:latin typeface="Microsoft JhengHei" panose="020B0604030504040204" pitchFamily="34" charset="-120"/>
              <a:ea typeface="Microsoft JhengHei" panose="020B0604030504040204" pitchFamily="34" charset="-120"/>
            </a:endParaRPr>
          </a:p>
          <a:p>
            <a:pPr marL="0" indent="0" fontAlgn="base">
              <a:buNone/>
            </a:pPr>
            <a:r>
              <a:rPr lang="en-US" altLang="zh-TW" sz="3200" b="1" dirty="0" smtClean="0">
                <a:latin typeface="Microsoft JhengHei" panose="020B0604030504040204" pitchFamily="34" charset="-120"/>
                <a:ea typeface="Microsoft JhengHei" panose="020B0604030504040204" pitchFamily="34" charset="-120"/>
              </a:rPr>
              <a:t>【</a:t>
            </a:r>
            <a:r>
              <a:rPr lang="zh-TW" altLang="en-US" sz="3200" b="1" dirty="0">
                <a:latin typeface="Microsoft JhengHei" panose="020B0604030504040204" pitchFamily="34" charset="-120"/>
                <a:ea typeface="Microsoft JhengHei" panose="020B0604030504040204" pitchFamily="34" charset="-120"/>
              </a:rPr>
              <a:t>前言</a:t>
            </a:r>
            <a:r>
              <a:rPr lang="en-US" altLang="zh-TW" sz="3200" b="1" dirty="0" smtClean="0">
                <a:latin typeface="Microsoft JhengHei" panose="020B0604030504040204" pitchFamily="34" charset="-120"/>
                <a:ea typeface="Microsoft JhengHei" panose="020B0604030504040204" pitchFamily="34" charset="-120"/>
              </a:rPr>
              <a:t>】</a:t>
            </a:r>
          </a:p>
          <a:p>
            <a:pPr marL="0" indent="0" fontAlgn="base">
              <a:lnSpc>
                <a:spcPct val="150000"/>
              </a:lnSpc>
              <a:buNone/>
            </a:pPr>
            <a:r>
              <a:rPr lang="zh-TW" altLang="en-US" b="1" dirty="0" smtClean="0">
                <a:latin typeface="Microsoft JhengHei" panose="020B0604030504040204" pitchFamily="34" charset="-120"/>
                <a:ea typeface="Microsoft JhengHei" panose="020B0604030504040204" pitchFamily="34" charset="-120"/>
              </a:rPr>
              <a:t>當</a:t>
            </a:r>
            <a:r>
              <a:rPr lang="zh-TW" altLang="en-US" b="1" dirty="0">
                <a:latin typeface="Microsoft JhengHei" panose="020B0604030504040204" pitchFamily="34" charset="-120"/>
                <a:ea typeface="Microsoft JhengHei" panose="020B0604030504040204" pitchFamily="34" charset="-120"/>
              </a:rPr>
              <a:t>時從波斯回歸的一群百姓既要負起重建聖殿的使命。但過了十幾年，百姓因個人只顧興建自己的家園，加上有敵人的阻撓，他們就提出一個口號：「建造耶和華殿的時候還沒來到。」神卻藉著先知哈該提醒他們說：「你們盼望多得，所得的卻少</a:t>
            </a:r>
            <a:r>
              <a:rPr lang="en-US" b="1" dirty="0">
                <a:latin typeface="Microsoft JhengHei" panose="020B0604030504040204" pitchFamily="34" charset="-120"/>
                <a:ea typeface="Microsoft JhengHei" panose="020B0604030504040204" pitchFamily="34" charset="-120"/>
              </a:rPr>
              <a:t>…….</a:t>
            </a:r>
            <a:r>
              <a:rPr lang="zh-TW" altLang="en-US" b="1" dirty="0">
                <a:latin typeface="Microsoft JhengHei" panose="020B0604030504040204" pitchFamily="34" charset="-120"/>
                <a:ea typeface="Microsoft JhengHei" panose="020B0604030504040204" pitchFamily="34" charset="-120"/>
              </a:rPr>
              <a:t>這是為什麼呢？因為我的殿荒涼，你們個人卻顧自己的房屋。」指出神的心意及百姓對神事工的冷淡。所以先知勉勵他們要完成聖殿的工作，當他們願意遵行神的旨意來行時，神要居住在祂的百姓當中並得榮耀</a:t>
            </a:r>
            <a:r>
              <a:rPr lang="zh-TW" altLang="en-US" b="1" dirty="0" smtClean="0">
                <a:latin typeface="Microsoft JhengHei" panose="020B0604030504040204" pitchFamily="34" charset="-120"/>
                <a:ea typeface="Microsoft JhengHei" panose="020B0604030504040204" pitchFamily="34" charset="-120"/>
              </a:rPr>
              <a:t>。</a:t>
            </a:r>
            <a:endParaRPr lang="en-US" altLang="zh-TW" sz="3200" b="1" dirty="0" smtClean="0">
              <a:latin typeface="Microsoft JhengHei" panose="020B0604030504040204" pitchFamily="34" charset="-120"/>
              <a:ea typeface="Microsoft JhengHei" panose="020B0604030504040204" pitchFamily="34" charset="-120"/>
            </a:endParaRPr>
          </a:p>
          <a:p>
            <a:pPr marL="0" indent="0">
              <a:lnSpc>
                <a:spcPct val="150000"/>
              </a:lnSpc>
              <a:buNone/>
            </a:pPr>
            <a:r>
              <a:rPr lang="en-US" altLang="zh-TW" sz="3200" b="1" dirty="0" smtClean="0">
                <a:latin typeface="Microsoft JhengHei" panose="020B0604030504040204" pitchFamily="34" charset="-120"/>
                <a:ea typeface="Microsoft JhengHei" panose="020B0604030504040204" pitchFamily="34" charset="-120"/>
              </a:rPr>
              <a:t>【</a:t>
            </a:r>
            <a:r>
              <a:rPr lang="zh-TW" altLang="en-US" sz="3200" b="1" dirty="0">
                <a:latin typeface="Microsoft JhengHei" panose="020B0604030504040204" pitchFamily="34" charset="-120"/>
                <a:ea typeface="Microsoft JhengHei" panose="020B0604030504040204" pitchFamily="34" charset="-120"/>
              </a:rPr>
              <a:t>破冰題</a:t>
            </a:r>
            <a:r>
              <a:rPr lang="en-US" altLang="zh-TW" sz="3200" b="1" dirty="0">
                <a:latin typeface="Microsoft JhengHei" panose="020B0604030504040204" pitchFamily="34" charset="-120"/>
                <a:ea typeface="Microsoft JhengHei" panose="020B0604030504040204" pitchFamily="34" charset="-120"/>
              </a:rPr>
              <a:t>】</a:t>
            </a:r>
            <a:r>
              <a:rPr lang="zh-TW" altLang="en-US" b="1" dirty="0">
                <a:latin typeface="Microsoft JhengHei" panose="020B0604030504040204" pitchFamily="34" charset="-120"/>
                <a:ea typeface="Microsoft JhengHei" panose="020B0604030504040204" pitchFamily="34" charset="-120"/>
              </a:rPr>
              <a:t>有沒有什麼應該做的事卻遲延未做，卻有一些理</a:t>
            </a:r>
            <a:r>
              <a:rPr lang="zh-TW" altLang="en-US" b="1" dirty="0" smtClean="0">
                <a:latin typeface="Microsoft JhengHei" panose="020B0604030504040204" pitchFamily="34" charset="-120"/>
                <a:ea typeface="Microsoft JhengHei" panose="020B0604030504040204" pitchFamily="34" charset="-120"/>
              </a:rPr>
              <a:t>由推</a:t>
            </a:r>
            <a:r>
              <a:rPr lang="zh-TW" altLang="en-US" b="1" dirty="0">
                <a:latin typeface="Microsoft JhengHei" panose="020B0604030504040204" pitchFamily="34" charset="-120"/>
                <a:ea typeface="Microsoft JhengHei" panose="020B0604030504040204" pitchFamily="34" charset="-120"/>
              </a:rPr>
              <a:t>託搪塞</a:t>
            </a:r>
            <a:r>
              <a:rPr lang="zh-TW" altLang="en-US" b="1" dirty="0" smtClean="0">
                <a:latin typeface="Microsoft JhengHei" panose="020B0604030504040204" pitchFamily="34" charset="-120"/>
                <a:ea typeface="Microsoft JhengHei" panose="020B0604030504040204" pitchFamily="34" charset="-120"/>
              </a:rPr>
              <a:t>？</a:t>
            </a:r>
            <a:endParaRPr lang="en-US" b="1" dirty="0">
              <a:latin typeface="Microsoft JhengHei" panose="020B0604030504040204" pitchFamily="34" charset="-120"/>
              <a:ea typeface="Microsoft JhengHei" panose="020B0604030504040204" pitchFamily="34" charset="-120"/>
            </a:endParaRPr>
          </a:p>
        </p:txBody>
      </p:sp>
    </p:spTree>
    <p:extLst>
      <p:ext uri="{BB962C8B-B14F-4D97-AF65-F5344CB8AC3E}">
        <p14:creationId xmlns:p14="http://schemas.microsoft.com/office/powerpoint/2010/main" val="62657086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1" y="0"/>
            <a:ext cx="12191999" cy="7513983"/>
          </a:xfrm>
          <a:prstGeom prst="rect">
            <a:avLst/>
          </a:prstGeom>
        </p:spPr>
      </p:pic>
      <p:sp>
        <p:nvSpPr>
          <p:cNvPr id="3" name="Content Placeholder 2"/>
          <p:cNvSpPr>
            <a:spLocks noGrp="1"/>
          </p:cNvSpPr>
          <p:nvPr>
            <p:ph idx="1"/>
          </p:nvPr>
        </p:nvSpPr>
        <p:spPr>
          <a:xfrm>
            <a:off x="417991" y="352535"/>
            <a:ext cx="11096229" cy="6505465"/>
          </a:xfrm>
        </p:spPr>
        <p:txBody>
          <a:bodyPr>
            <a:noAutofit/>
          </a:bodyPr>
          <a:lstStyle/>
          <a:p>
            <a:pPr marL="0" indent="0">
              <a:lnSpc>
                <a:spcPct val="150000"/>
              </a:lnSpc>
              <a:buNone/>
            </a:pPr>
            <a:r>
              <a:rPr lang="en-US" altLang="zh-TW" sz="3200" b="1" i="1" dirty="0" smtClean="0">
                <a:latin typeface="Microsoft JhengHei" panose="020B0604030504040204" pitchFamily="34" charset="-120"/>
                <a:ea typeface="Microsoft JhengHei" panose="020B0604030504040204" pitchFamily="34" charset="-120"/>
              </a:rPr>
              <a:t>1</a:t>
            </a:r>
            <a:r>
              <a:rPr lang="en-US" altLang="zh-TW" sz="3200" b="1" dirty="0" smtClean="0">
                <a:latin typeface="Microsoft JhengHei" panose="020B0604030504040204" pitchFamily="34" charset="-120"/>
                <a:ea typeface="Microsoft JhengHei" panose="020B0604030504040204" pitchFamily="34" charset="-120"/>
              </a:rPr>
              <a:t> </a:t>
            </a:r>
            <a:r>
              <a:rPr lang="zh-TW" altLang="en-US" sz="3200" b="1" dirty="0" smtClean="0">
                <a:latin typeface="Microsoft JhengHei" panose="020B0604030504040204" pitchFamily="34" charset="-120"/>
                <a:ea typeface="Microsoft JhengHei" panose="020B0604030504040204" pitchFamily="34" charset="-120"/>
              </a:rPr>
              <a:t>大</a:t>
            </a:r>
            <a:r>
              <a:rPr lang="zh-TW" altLang="en-US" sz="3200" b="1" dirty="0">
                <a:latin typeface="Microsoft JhengHei" panose="020B0604030504040204" pitchFamily="34" charset="-120"/>
                <a:ea typeface="Microsoft JhengHei" panose="020B0604030504040204" pitchFamily="34" charset="-120"/>
              </a:rPr>
              <a:t>流士王第二年六月初一日，耶和華的話藉先知哈該向猶大省長撒拉鐵的兒子所羅巴伯和約撒答的兒子大祭司約書亞說</a:t>
            </a:r>
            <a:r>
              <a:rPr lang="zh-TW" altLang="en-US" sz="3200" b="1" dirty="0" smtClean="0">
                <a:latin typeface="Microsoft JhengHei" panose="020B0604030504040204" pitchFamily="34" charset="-120"/>
                <a:ea typeface="Microsoft JhengHei" panose="020B0604030504040204" pitchFamily="34" charset="-120"/>
              </a:rPr>
              <a:t>：</a:t>
            </a:r>
            <a:r>
              <a:rPr lang="en-US" altLang="zh-TW" sz="3200" b="1" i="1" dirty="0" smtClean="0">
                <a:latin typeface="Microsoft JhengHei" panose="020B0604030504040204" pitchFamily="34" charset="-120"/>
                <a:ea typeface="Microsoft JhengHei" panose="020B0604030504040204" pitchFamily="34" charset="-120"/>
              </a:rPr>
              <a:t>2</a:t>
            </a:r>
            <a:r>
              <a:rPr lang="zh-TW" altLang="en-US" sz="3200" b="1" dirty="0">
                <a:latin typeface="Microsoft JhengHei" panose="020B0604030504040204" pitchFamily="34" charset="-120"/>
                <a:ea typeface="Microsoft JhengHei" panose="020B0604030504040204" pitchFamily="34" charset="-120"/>
              </a:rPr>
              <a:t> 萬軍之耶和華如此說：「這百姓說，建造耶和華殿的時候尚未來到</a:t>
            </a:r>
            <a:r>
              <a:rPr lang="zh-TW" altLang="en-US" sz="3200" b="1" dirty="0" smtClean="0">
                <a:latin typeface="Microsoft JhengHei" panose="020B0604030504040204" pitchFamily="34" charset="-120"/>
                <a:ea typeface="Microsoft JhengHei" panose="020B0604030504040204" pitchFamily="34" charset="-120"/>
              </a:rPr>
              <a:t>。」</a:t>
            </a:r>
            <a:r>
              <a:rPr lang="en-US" altLang="zh-TW" sz="3200" b="1" i="1" dirty="0" smtClean="0">
                <a:latin typeface="Microsoft JhengHei" panose="020B0604030504040204" pitchFamily="34" charset="-120"/>
                <a:ea typeface="Microsoft JhengHei" panose="020B0604030504040204" pitchFamily="34" charset="-120"/>
              </a:rPr>
              <a:t>3</a:t>
            </a:r>
            <a:r>
              <a:rPr lang="zh-TW" altLang="en-US" sz="3200" b="1" dirty="0">
                <a:latin typeface="Microsoft JhengHei" panose="020B0604030504040204" pitchFamily="34" charset="-120"/>
                <a:ea typeface="Microsoft JhengHei" panose="020B0604030504040204" pitchFamily="34" charset="-120"/>
              </a:rPr>
              <a:t> 那時耶和華的話臨到先知哈該說</a:t>
            </a:r>
            <a:r>
              <a:rPr lang="zh-TW" altLang="en-US" sz="3200" b="1" dirty="0" smtClean="0">
                <a:latin typeface="Microsoft JhengHei" panose="020B0604030504040204" pitchFamily="34" charset="-120"/>
                <a:ea typeface="Microsoft JhengHei" panose="020B0604030504040204" pitchFamily="34" charset="-120"/>
              </a:rPr>
              <a:t>：</a:t>
            </a:r>
            <a:r>
              <a:rPr lang="en-US" altLang="zh-TW" sz="3200" b="1" i="1" dirty="0" smtClean="0">
                <a:latin typeface="Microsoft JhengHei" panose="020B0604030504040204" pitchFamily="34" charset="-120"/>
                <a:ea typeface="Microsoft JhengHei" panose="020B0604030504040204" pitchFamily="34" charset="-120"/>
              </a:rPr>
              <a:t>4</a:t>
            </a:r>
            <a:r>
              <a:rPr lang="zh-TW" altLang="en-US" sz="3200" b="1" dirty="0">
                <a:latin typeface="Microsoft JhengHei" panose="020B0604030504040204" pitchFamily="34" charset="-120"/>
                <a:ea typeface="Microsoft JhengHei" panose="020B0604030504040204" pitchFamily="34" charset="-120"/>
              </a:rPr>
              <a:t> 「這殿仍然荒涼，你們自己還住天花板的房屋嗎</a:t>
            </a:r>
            <a:r>
              <a:rPr lang="zh-TW" altLang="en-US" sz="3200" b="1" dirty="0" smtClean="0">
                <a:latin typeface="Microsoft JhengHei" panose="020B0604030504040204" pitchFamily="34" charset="-120"/>
                <a:ea typeface="Microsoft JhengHei" panose="020B0604030504040204" pitchFamily="34" charset="-120"/>
              </a:rPr>
              <a:t>？</a:t>
            </a:r>
            <a:r>
              <a:rPr lang="en-US" altLang="zh-TW" sz="3200" b="1" i="1" dirty="0" smtClean="0">
                <a:latin typeface="Microsoft JhengHei" panose="020B0604030504040204" pitchFamily="34" charset="-120"/>
                <a:ea typeface="Microsoft JhengHei" panose="020B0604030504040204" pitchFamily="34" charset="-120"/>
              </a:rPr>
              <a:t>5</a:t>
            </a:r>
            <a:r>
              <a:rPr lang="zh-TW" altLang="en-US" sz="3200" b="1" dirty="0">
                <a:latin typeface="Microsoft JhengHei" panose="020B0604030504040204" pitchFamily="34" charset="-120"/>
                <a:ea typeface="Microsoft JhengHei" panose="020B0604030504040204" pitchFamily="34" charset="-120"/>
              </a:rPr>
              <a:t> 現在萬軍之耶和華如此說：你們要省察自己的行為</a:t>
            </a:r>
            <a:r>
              <a:rPr lang="zh-TW" altLang="en-US" sz="3200" b="1" dirty="0" smtClean="0">
                <a:latin typeface="Microsoft JhengHei" panose="020B0604030504040204" pitchFamily="34" charset="-120"/>
                <a:ea typeface="Microsoft JhengHei" panose="020B0604030504040204" pitchFamily="34" charset="-120"/>
              </a:rPr>
              <a:t>。</a:t>
            </a:r>
            <a:r>
              <a:rPr lang="en-US" altLang="zh-TW" sz="3200" b="1" i="1" dirty="0" smtClean="0">
                <a:latin typeface="Microsoft JhengHei" panose="020B0604030504040204" pitchFamily="34" charset="-120"/>
                <a:ea typeface="Microsoft JhengHei" panose="020B0604030504040204" pitchFamily="34" charset="-120"/>
              </a:rPr>
              <a:t>6</a:t>
            </a:r>
            <a:r>
              <a:rPr lang="zh-TW" altLang="en-US" sz="3200" b="1" dirty="0">
                <a:latin typeface="Microsoft JhengHei" panose="020B0604030504040204" pitchFamily="34" charset="-120"/>
                <a:ea typeface="Microsoft JhengHei" panose="020B0604030504040204" pitchFamily="34" charset="-120"/>
              </a:rPr>
              <a:t> 你們撒的種多，收的卻少；你們吃，卻不得飽；喝，卻不得足；穿衣服，卻不得暖；得工錢的，將工錢裝在破漏的囊中。」</a:t>
            </a:r>
            <a:endParaRPr lang="en-US" sz="3200" b="1" dirty="0">
              <a:latin typeface="Microsoft JhengHei" panose="020B0604030504040204" pitchFamily="34" charset="-120"/>
              <a:ea typeface="Microsoft JhengHei" panose="020B0604030504040204" pitchFamily="34" charset="-120"/>
            </a:endParaRPr>
          </a:p>
        </p:txBody>
      </p:sp>
    </p:spTree>
    <p:extLst>
      <p:ext uri="{BB962C8B-B14F-4D97-AF65-F5344CB8AC3E}">
        <p14:creationId xmlns:p14="http://schemas.microsoft.com/office/powerpoint/2010/main" val="179229574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1" y="30009"/>
            <a:ext cx="12191999" cy="6827991"/>
          </a:xfrm>
          <a:prstGeom prst="rect">
            <a:avLst/>
          </a:prstGeom>
        </p:spPr>
      </p:pic>
      <p:sp>
        <p:nvSpPr>
          <p:cNvPr id="3" name="Content Placeholder 2"/>
          <p:cNvSpPr>
            <a:spLocks noGrp="1"/>
          </p:cNvSpPr>
          <p:nvPr>
            <p:ph idx="1"/>
          </p:nvPr>
        </p:nvSpPr>
        <p:spPr>
          <a:xfrm>
            <a:off x="539261" y="562708"/>
            <a:ext cx="11535508" cy="6295292"/>
          </a:xfrm>
        </p:spPr>
        <p:txBody>
          <a:bodyPr>
            <a:normAutofit fontScale="92500"/>
          </a:bodyPr>
          <a:lstStyle/>
          <a:p>
            <a:pPr marL="0" indent="0" fontAlgn="base">
              <a:buNone/>
            </a:pPr>
            <a:r>
              <a:rPr lang="zh-TW" altLang="en-US" sz="3200" b="1" dirty="0">
                <a:latin typeface="Microsoft JhengHei" panose="020B0604030504040204" pitchFamily="34" charset="-120"/>
                <a:ea typeface="Microsoft JhengHei" panose="020B0604030504040204" pitchFamily="34" charset="-120"/>
              </a:rPr>
              <a:t>一、寫作時期與時代背景</a:t>
            </a:r>
            <a:endParaRPr lang="en-US" sz="3200" b="1" dirty="0">
              <a:latin typeface="Microsoft JhengHei" panose="020B0604030504040204" pitchFamily="34" charset="-120"/>
              <a:ea typeface="Microsoft JhengHei" panose="020B0604030504040204" pitchFamily="34" charset="-120"/>
            </a:endParaRPr>
          </a:p>
          <a:p>
            <a:pPr marL="0" indent="0" fontAlgn="base">
              <a:lnSpc>
                <a:spcPct val="150000"/>
              </a:lnSpc>
              <a:buNone/>
            </a:pPr>
            <a:r>
              <a:rPr lang="zh-TW" altLang="en-US" b="1" dirty="0" smtClean="0">
                <a:latin typeface="Microsoft JhengHei" panose="020B0604030504040204" pitchFamily="34" charset="-120"/>
                <a:ea typeface="Microsoft JhengHei" panose="020B0604030504040204" pitchFamily="34" charset="-120"/>
              </a:rPr>
              <a:t>主</a:t>
            </a:r>
            <a:r>
              <a:rPr lang="zh-TW" altLang="en-US" b="1" dirty="0">
                <a:latin typeface="Microsoft JhengHei" panose="020B0604030504040204" pitchFamily="34" charset="-120"/>
                <a:ea typeface="Microsoft JhengHei" panose="020B0604030504040204" pitchFamily="34" charset="-120"/>
              </a:rPr>
              <a:t>前</a:t>
            </a:r>
            <a:r>
              <a:rPr lang="en-US" b="1" dirty="0">
                <a:latin typeface="Microsoft JhengHei" panose="020B0604030504040204" pitchFamily="34" charset="-120"/>
                <a:ea typeface="Microsoft JhengHei" panose="020B0604030504040204" pitchFamily="34" charset="-120"/>
              </a:rPr>
              <a:t>597</a:t>
            </a:r>
            <a:r>
              <a:rPr lang="zh-TW" altLang="en-US" b="1" dirty="0">
                <a:latin typeface="Microsoft JhengHei" panose="020B0604030504040204" pitchFamily="34" charset="-120"/>
                <a:ea typeface="Microsoft JhengHei" panose="020B0604030504040204" pitchFamily="34" charset="-120"/>
              </a:rPr>
              <a:t>年，猶大王約雅斤被擄到巴比倫。主前</a:t>
            </a:r>
            <a:r>
              <a:rPr lang="en-US" b="1" dirty="0">
                <a:latin typeface="Microsoft JhengHei" panose="020B0604030504040204" pitchFamily="34" charset="-120"/>
                <a:ea typeface="Microsoft JhengHei" panose="020B0604030504040204" pitchFamily="34" charset="-120"/>
              </a:rPr>
              <a:t>586</a:t>
            </a:r>
            <a:r>
              <a:rPr lang="zh-TW" altLang="en-US" b="1" dirty="0">
                <a:latin typeface="Microsoft JhengHei" panose="020B0604030504040204" pitchFamily="34" charset="-120"/>
                <a:ea typeface="Microsoft JhengHei" panose="020B0604030504040204" pitchFamily="34" charset="-120"/>
              </a:rPr>
              <a:t>年巴比倫軍隊攻陷耶路撒冷，聖城和聖殿被毀，百姓被擄巴比倫，猶大淪為新巴比倫帝國的行省。約雅斤被囚三十七年後獲釋，終身享受巴比倫王的供應，讓被擄的百姓看到了希望。又過了二十二年，主前</a:t>
            </a:r>
            <a:r>
              <a:rPr lang="en-US" b="1" dirty="0">
                <a:latin typeface="Microsoft JhengHei" panose="020B0604030504040204" pitchFamily="34" charset="-120"/>
                <a:ea typeface="Microsoft JhengHei" panose="020B0604030504040204" pitchFamily="34" charset="-120"/>
              </a:rPr>
              <a:t>539</a:t>
            </a:r>
            <a:r>
              <a:rPr lang="zh-TW" altLang="en-US" b="1" dirty="0">
                <a:latin typeface="Microsoft JhengHei" panose="020B0604030504040204" pitchFamily="34" charset="-120"/>
                <a:ea typeface="Microsoft JhengHei" panose="020B0604030504040204" pitchFamily="34" charset="-120"/>
              </a:rPr>
              <a:t>年，巴比倫城被瑪代</a:t>
            </a:r>
            <a:r>
              <a:rPr lang="en-US" b="1" dirty="0">
                <a:latin typeface="Microsoft JhengHei" panose="020B0604030504040204" pitchFamily="34" charset="-120"/>
                <a:ea typeface="Microsoft JhengHei" panose="020B0604030504040204" pitchFamily="34" charset="-120"/>
              </a:rPr>
              <a:t>-</a:t>
            </a:r>
            <a:r>
              <a:rPr lang="zh-TW" altLang="en-US" b="1" dirty="0">
                <a:latin typeface="Microsoft JhengHei" panose="020B0604030504040204" pitchFamily="34" charset="-120"/>
                <a:ea typeface="Microsoft JhengHei" panose="020B0604030504040204" pitchFamily="34" charset="-120"/>
              </a:rPr>
              <a:t>波斯聯軍攻陷</a:t>
            </a:r>
            <a:r>
              <a:rPr lang="zh-TW" altLang="en-US" b="1" dirty="0" smtClean="0">
                <a:latin typeface="Microsoft JhengHei" panose="020B0604030504040204" pitchFamily="34" charset="-120"/>
                <a:ea typeface="Microsoft JhengHei" panose="020B0604030504040204" pitchFamily="34" charset="-120"/>
              </a:rPr>
              <a:t>。</a:t>
            </a:r>
            <a:r>
              <a:rPr lang="zh-TW" altLang="en-US" b="1" dirty="0">
                <a:latin typeface="Microsoft JhengHei" panose="020B0604030504040204" pitchFamily="34" charset="-120"/>
                <a:ea typeface="Microsoft JhengHei" panose="020B0604030504040204" pitchFamily="34" charset="-120"/>
              </a:rPr>
              <a:t>波斯王古列、即居魯士二世建立了空前廣大的波斯帝國，猶大又成為波斯帝國的行省。古列王採取宗教寬容政策，允許被擄巴比倫的各民族回歸故土，並下令資助猶太人重建聖殿（拉一</a:t>
            </a:r>
            <a:r>
              <a:rPr lang="en-US" b="1" dirty="0">
                <a:latin typeface="Microsoft JhengHei" panose="020B0604030504040204" pitchFamily="34" charset="-120"/>
                <a:ea typeface="Microsoft JhengHei" panose="020B0604030504040204" pitchFamily="34" charset="-120"/>
              </a:rPr>
              <a:t>1-4</a:t>
            </a:r>
            <a:r>
              <a:rPr lang="zh-TW" altLang="en-US" b="1" dirty="0">
                <a:latin typeface="Microsoft JhengHei" panose="020B0604030504040204" pitchFamily="34" charset="-120"/>
                <a:ea typeface="Microsoft JhengHei" panose="020B0604030504040204" pitchFamily="34" charset="-120"/>
              </a:rPr>
              <a:t>）。古列元年七月，約雅斤的孫子所羅巴伯帶領四萬多被擄百姓的後裔回到耶路撒冷（拉二</a:t>
            </a:r>
            <a:r>
              <a:rPr lang="en-US" b="1" dirty="0">
                <a:latin typeface="Microsoft JhengHei" panose="020B0604030504040204" pitchFamily="34" charset="-120"/>
                <a:ea typeface="Microsoft JhengHei" panose="020B0604030504040204" pitchFamily="34" charset="-120"/>
              </a:rPr>
              <a:t>1-</a:t>
            </a:r>
            <a:r>
              <a:rPr lang="zh-TW" altLang="en-US" b="1" dirty="0">
                <a:latin typeface="Microsoft JhengHei" panose="020B0604030504040204" pitchFamily="34" charset="-120"/>
                <a:ea typeface="Microsoft JhengHei" panose="020B0604030504040204" pitchFamily="34" charset="-120"/>
              </a:rPr>
              <a:t>三</a:t>
            </a:r>
            <a:r>
              <a:rPr lang="en-US" b="1" dirty="0">
                <a:latin typeface="Microsoft JhengHei" panose="020B0604030504040204" pitchFamily="34" charset="-120"/>
                <a:ea typeface="Microsoft JhengHei" panose="020B0604030504040204" pitchFamily="34" charset="-120"/>
              </a:rPr>
              <a:t>1</a:t>
            </a:r>
            <a:r>
              <a:rPr lang="zh-TW" altLang="en-US" b="1" dirty="0">
                <a:latin typeface="Microsoft JhengHei" panose="020B0604030504040204" pitchFamily="34" charset="-120"/>
                <a:ea typeface="Microsoft JhengHei" panose="020B0604030504040204" pitchFamily="34" charset="-120"/>
              </a:rPr>
              <a:t>），第二年二月聖殿奠基（拉三</a:t>
            </a:r>
            <a:r>
              <a:rPr lang="en-US" b="1" dirty="0">
                <a:latin typeface="Microsoft JhengHei" panose="020B0604030504040204" pitchFamily="34" charset="-120"/>
                <a:ea typeface="Microsoft JhengHei" panose="020B0604030504040204" pitchFamily="34" charset="-120"/>
              </a:rPr>
              <a:t>8-13</a:t>
            </a:r>
            <a:r>
              <a:rPr lang="zh-TW" altLang="en-US" b="1" dirty="0">
                <a:latin typeface="Microsoft JhengHei" panose="020B0604030504040204" pitchFamily="34" charset="-120"/>
                <a:ea typeface="Microsoft JhengHei" panose="020B0604030504040204" pitchFamily="34" charset="-120"/>
              </a:rPr>
              <a:t>）。回歸的百姓一時信心滿滿，但心中所倚仗的，實際上是古列王的勢力。</a:t>
            </a:r>
            <a:endParaRPr lang="en-US" b="1" dirty="0">
              <a:latin typeface="Microsoft JhengHei" panose="020B0604030504040204" pitchFamily="34" charset="-120"/>
              <a:ea typeface="Microsoft JhengHei" panose="020B0604030504040204" pitchFamily="34" charset="-120"/>
            </a:endParaRPr>
          </a:p>
          <a:p>
            <a:pPr marL="0" indent="0" fontAlgn="base">
              <a:lnSpc>
                <a:spcPct val="150000"/>
              </a:lnSpc>
              <a:buNone/>
            </a:pPr>
            <a:endParaRPr lang="en-US" b="1" dirty="0"/>
          </a:p>
        </p:txBody>
      </p:sp>
    </p:spTree>
    <p:extLst>
      <p:ext uri="{BB962C8B-B14F-4D97-AF65-F5344CB8AC3E}">
        <p14:creationId xmlns:p14="http://schemas.microsoft.com/office/powerpoint/2010/main" val="2526016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87464" y="0"/>
            <a:ext cx="12191999" cy="7498080"/>
          </a:xfrm>
          <a:prstGeom prst="rect">
            <a:avLst/>
          </a:prstGeom>
        </p:spPr>
      </p:pic>
      <p:sp>
        <p:nvSpPr>
          <p:cNvPr id="3" name="Content Placeholder 2"/>
          <p:cNvSpPr>
            <a:spLocks noGrp="1"/>
          </p:cNvSpPr>
          <p:nvPr>
            <p:ph idx="1"/>
          </p:nvPr>
        </p:nvSpPr>
        <p:spPr>
          <a:xfrm>
            <a:off x="701522" y="352535"/>
            <a:ext cx="10963881" cy="6505465"/>
          </a:xfrm>
        </p:spPr>
        <p:txBody>
          <a:bodyPr>
            <a:noAutofit/>
          </a:bodyPr>
          <a:lstStyle/>
          <a:p>
            <a:pPr marL="0" indent="0">
              <a:lnSpc>
                <a:spcPct val="150000"/>
              </a:lnSpc>
              <a:buNone/>
            </a:pPr>
            <a:r>
              <a:rPr lang="en-US" altLang="zh-TW" sz="3200" b="1" dirty="0" smtClean="0">
                <a:latin typeface="Microsoft JhengHei" panose="020B0604030504040204" pitchFamily="34" charset="-120"/>
                <a:ea typeface="Microsoft JhengHei" panose="020B0604030504040204" pitchFamily="34" charset="-120"/>
              </a:rPr>
              <a:t>7</a:t>
            </a:r>
            <a:r>
              <a:rPr lang="zh-TW" altLang="en-US" sz="3200" b="1" dirty="0" smtClean="0">
                <a:latin typeface="Microsoft JhengHei" panose="020B0604030504040204" pitchFamily="34" charset="-120"/>
                <a:ea typeface="Microsoft JhengHei" panose="020B0604030504040204" pitchFamily="34" charset="-120"/>
              </a:rPr>
              <a:t> 萬軍之耶和華如此說：「你們要省察自己的行為。</a:t>
            </a:r>
            <a:r>
              <a:rPr lang="en-US" altLang="zh-TW" sz="3200" b="1" dirty="0" smtClean="0">
                <a:latin typeface="Microsoft JhengHei" panose="020B0604030504040204" pitchFamily="34" charset="-120"/>
                <a:ea typeface="Microsoft JhengHei" panose="020B0604030504040204" pitchFamily="34" charset="-120"/>
              </a:rPr>
              <a:t>8</a:t>
            </a:r>
            <a:r>
              <a:rPr lang="zh-TW" altLang="en-US" sz="3200" b="1" dirty="0" smtClean="0">
                <a:latin typeface="Microsoft JhengHei" panose="020B0604030504040204" pitchFamily="34" charset="-120"/>
                <a:ea typeface="Microsoft JhengHei" panose="020B0604030504040204" pitchFamily="34" charset="-120"/>
              </a:rPr>
              <a:t> 你們要上山取木料，建造這殿，我就因此喜樂，且得榮耀。這是耶和華說的。</a:t>
            </a:r>
            <a:r>
              <a:rPr lang="en-US" altLang="zh-TW" sz="3200" b="1" dirty="0" smtClean="0">
                <a:latin typeface="Microsoft JhengHei" panose="020B0604030504040204" pitchFamily="34" charset="-120"/>
                <a:ea typeface="Microsoft JhengHei" panose="020B0604030504040204" pitchFamily="34" charset="-120"/>
              </a:rPr>
              <a:t>9</a:t>
            </a:r>
            <a:r>
              <a:rPr lang="zh-TW" altLang="en-US" sz="3200" b="1" dirty="0" smtClean="0">
                <a:latin typeface="Microsoft JhengHei" panose="020B0604030504040204" pitchFamily="34" charset="-120"/>
                <a:ea typeface="Microsoft JhengHei" panose="020B0604030504040204" pitchFamily="34" charset="-120"/>
              </a:rPr>
              <a:t> 你們盼望多得，所得的卻少；你們收到家中，我就吹去。這是為甚麼呢？因為我的殿荒涼，你們各人卻顧（原文是奔）自己的房屋。這是萬軍之耶和華說的。</a:t>
            </a:r>
            <a:r>
              <a:rPr lang="en-US" altLang="zh-TW" sz="3200" b="1" dirty="0" smtClean="0">
                <a:latin typeface="Microsoft JhengHei" panose="020B0604030504040204" pitchFamily="34" charset="-120"/>
                <a:ea typeface="Microsoft JhengHei" panose="020B0604030504040204" pitchFamily="34" charset="-120"/>
              </a:rPr>
              <a:t>10</a:t>
            </a:r>
            <a:r>
              <a:rPr lang="zh-TW" altLang="en-US" sz="3200" b="1" dirty="0" smtClean="0">
                <a:latin typeface="Microsoft JhengHei" panose="020B0604030504040204" pitchFamily="34" charset="-120"/>
                <a:ea typeface="Microsoft JhengHei" panose="020B0604030504040204" pitchFamily="34" charset="-120"/>
              </a:rPr>
              <a:t> 所以為你們的緣故，天就不降甘露，地也不出土產。</a:t>
            </a:r>
            <a:r>
              <a:rPr lang="en-US" altLang="zh-TW" sz="3200" b="1" dirty="0" smtClean="0">
                <a:latin typeface="Microsoft JhengHei" panose="020B0604030504040204" pitchFamily="34" charset="-120"/>
                <a:ea typeface="Microsoft JhengHei" panose="020B0604030504040204" pitchFamily="34" charset="-120"/>
              </a:rPr>
              <a:t>11</a:t>
            </a:r>
            <a:r>
              <a:rPr lang="zh-TW" altLang="en-US" sz="3200" b="1" dirty="0" smtClean="0">
                <a:latin typeface="Microsoft JhengHei" panose="020B0604030504040204" pitchFamily="34" charset="-120"/>
                <a:ea typeface="Microsoft JhengHei" panose="020B0604030504040204" pitchFamily="34" charset="-120"/>
              </a:rPr>
              <a:t> 我命乾旱臨到地土、山岡、五穀、新酒，和油，並地上的出產、人民、牲畜，以及人手一切勞碌得來的。」</a:t>
            </a:r>
            <a:endParaRPr lang="en-US" sz="3200" b="1" dirty="0">
              <a:latin typeface="Microsoft JhengHei" panose="020B0604030504040204" pitchFamily="34" charset="-120"/>
              <a:ea typeface="Microsoft JhengHei" panose="020B0604030504040204" pitchFamily="34" charset="-120"/>
            </a:endParaRPr>
          </a:p>
        </p:txBody>
      </p:sp>
    </p:spTree>
    <p:extLst>
      <p:ext uri="{BB962C8B-B14F-4D97-AF65-F5344CB8AC3E}">
        <p14:creationId xmlns:p14="http://schemas.microsoft.com/office/powerpoint/2010/main" val="2332341329"/>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0" y="-190831"/>
            <a:ext cx="12192000" cy="7291346"/>
          </a:xfrm>
          <a:prstGeom prst="rect">
            <a:avLst/>
          </a:prstGeom>
        </p:spPr>
      </p:pic>
      <p:sp>
        <p:nvSpPr>
          <p:cNvPr id="3" name="Content Placeholder 2"/>
          <p:cNvSpPr>
            <a:spLocks noGrp="1"/>
          </p:cNvSpPr>
          <p:nvPr>
            <p:ph idx="1"/>
          </p:nvPr>
        </p:nvSpPr>
        <p:spPr>
          <a:xfrm>
            <a:off x="725575" y="230380"/>
            <a:ext cx="10628888" cy="6416910"/>
          </a:xfrm>
        </p:spPr>
        <p:txBody>
          <a:bodyPr>
            <a:noAutofit/>
          </a:bodyPr>
          <a:lstStyle/>
          <a:p>
            <a:pPr marL="0" indent="0">
              <a:lnSpc>
                <a:spcPct val="150000"/>
              </a:lnSpc>
              <a:buNone/>
            </a:pPr>
            <a:r>
              <a:rPr lang="en-US" altLang="zh-TW" sz="3200" b="1" i="1" dirty="0" smtClean="0"/>
              <a:t>12</a:t>
            </a:r>
            <a:r>
              <a:rPr lang="zh-TW" altLang="en-US" sz="3200" b="1" dirty="0"/>
              <a:t> </a:t>
            </a:r>
            <a:r>
              <a:rPr lang="zh-TW" altLang="en-US" sz="3200" b="1" dirty="0">
                <a:latin typeface="Microsoft JhengHei" panose="020B0604030504040204" pitchFamily="34" charset="-120"/>
                <a:ea typeface="Microsoft JhengHei" panose="020B0604030504040204" pitchFamily="34" charset="-120"/>
              </a:rPr>
              <a:t>那時，撒拉鐵的兒子所羅巴伯和約撒答的兒子大祭司約書亞，並剩下的百姓，都聽從耶和華─他們　神的話和先知哈該奉耶和華─他們　神差來所說的話；百姓也在耶和華面前存敬畏的心</a:t>
            </a:r>
            <a:r>
              <a:rPr lang="zh-TW" altLang="en-US" sz="3200" b="1" dirty="0" smtClean="0">
                <a:latin typeface="Microsoft JhengHei" panose="020B0604030504040204" pitchFamily="34" charset="-120"/>
                <a:ea typeface="Microsoft JhengHei" panose="020B0604030504040204" pitchFamily="34" charset="-120"/>
              </a:rPr>
              <a:t>。</a:t>
            </a:r>
            <a:r>
              <a:rPr lang="en-US" altLang="zh-TW" sz="3200" b="1" dirty="0" smtClean="0">
                <a:latin typeface="Microsoft JhengHei" panose="020B0604030504040204" pitchFamily="34" charset="-120"/>
                <a:ea typeface="Microsoft JhengHei" panose="020B0604030504040204" pitchFamily="34" charset="-120"/>
              </a:rPr>
              <a:t>13</a:t>
            </a:r>
            <a:r>
              <a:rPr lang="zh-TW" altLang="en-US" sz="3200" b="1" dirty="0">
                <a:latin typeface="Microsoft JhengHei" panose="020B0604030504040204" pitchFamily="34" charset="-120"/>
                <a:ea typeface="Microsoft JhengHei" panose="020B0604030504040204" pitchFamily="34" charset="-120"/>
              </a:rPr>
              <a:t> 耶和華的使者哈該奉耶和華差遣對百姓說：「耶和華說：我與你們同在</a:t>
            </a:r>
            <a:r>
              <a:rPr lang="zh-TW" altLang="en-US" sz="3200" b="1" dirty="0" smtClean="0">
                <a:latin typeface="Microsoft JhengHei" panose="020B0604030504040204" pitchFamily="34" charset="-120"/>
                <a:ea typeface="Microsoft JhengHei" panose="020B0604030504040204" pitchFamily="34" charset="-120"/>
              </a:rPr>
              <a:t>。」</a:t>
            </a:r>
            <a:r>
              <a:rPr lang="en-US" altLang="zh-TW" sz="3200" b="1" dirty="0" smtClean="0">
                <a:latin typeface="Microsoft JhengHei" panose="020B0604030504040204" pitchFamily="34" charset="-120"/>
                <a:ea typeface="Microsoft JhengHei" panose="020B0604030504040204" pitchFamily="34" charset="-120"/>
              </a:rPr>
              <a:t>14</a:t>
            </a:r>
            <a:r>
              <a:rPr lang="zh-TW" altLang="en-US" sz="3200" b="1" dirty="0">
                <a:latin typeface="Microsoft JhengHei" panose="020B0604030504040204" pitchFamily="34" charset="-120"/>
                <a:ea typeface="Microsoft JhengHei" panose="020B0604030504040204" pitchFamily="34" charset="-120"/>
              </a:rPr>
              <a:t> 耶和華激動猶大省長撒拉鐵的兒子所羅巴伯和約撒答的兒子大祭司約書亞，並剩下之百姓的心，他們就來為萬軍之耶和華─他們　神的殿做工</a:t>
            </a:r>
            <a:r>
              <a:rPr lang="zh-TW" altLang="en-US" sz="3200" b="1" dirty="0" smtClean="0">
                <a:latin typeface="Microsoft JhengHei" panose="020B0604030504040204" pitchFamily="34" charset="-120"/>
                <a:ea typeface="Microsoft JhengHei" panose="020B0604030504040204" pitchFamily="34" charset="-120"/>
              </a:rPr>
              <a:t>。</a:t>
            </a:r>
            <a:r>
              <a:rPr lang="en-US" altLang="zh-TW" sz="3200" b="1" dirty="0" smtClean="0">
                <a:latin typeface="Microsoft JhengHei" panose="020B0604030504040204" pitchFamily="34" charset="-120"/>
                <a:ea typeface="Microsoft JhengHei" panose="020B0604030504040204" pitchFamily="34" charset="-120"/>
              </a:rPr>
              <a:t>15</a:t>
            </a:r>
            <a:r>
              <a:rPr lang="zh-TW" altLang="en-US" sz="3200" b="1" dirty="0">
                <a:latin typeface="Microsoft JhengHei" panose="020B0604030504040204" pitchFamily="34" charset="-120"/>
                <a:ea typeface="Microsoft JhengHei" panose="020B0604030504040204" pitchFamily="34" charset="-120"/>
              </a:rPr>
              <a:t> 這是在大流士王第二年六月二十四日。</a:t>
            </a:r>
            <a:endParaRPr lang="en-US" sz="3200" b="1" dirty="0">
              <a:latin typeface="Microsoft JhengHei" panose="020B0604030504040204" pitchFamily="34" charset="-120"/>
              <a:ea typeface="Microsoft JhengHei" panose="020B0604030504040204" pitchFamily="34" charset="-120"/>
            </a:endParaRPr>
          </a:p>
        </p:txBody>
      </p:sp>
    </p:spTree>
    <p:extLst>
      <p:ext uri="{BB962C8B-B14F-4D97-AF65-F5344CB8AC3E}">
        <p14:creationId xmlns:p14="http://schemas.microsoft.com/office/powerpoint/2010/main" val="687489504"/>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87464" y="0"/>
            <a:ext cx="12191999" cy="7498080"/>
          </a:xfrm>
          <a:prstGeom prst="rect">
            <a:avLst/>
          </a:prstGeom>
        </p:spPr>
      </p:pic>
      <p:sp>
        <p:nvSpPr>
          <p:cNvPr id="3" name="Content Placeholder 2"/>
          <p:cNvSpPr>
            <a:spLocks noGrp="1"/>
          </p:cNvSpPr>
          <p:nvPr>
            <p:ph idx="1"/>
          </p:nvPr>
        </p:nvSpPr>
        <p:spPr>
          <a:xfrm>
            <a:off x="947382" y="188761"/>
            <a:ext cx="10564680" cy="6798193"/>
          </a:xfrm>
        </p:spPr>
        <p:txBody>
          <a:bodyPr>
            <a:noAutofit/>
          </a:bodyPr>
          <a:lstStyle/>
          <a:p>
            <a:pPr marL="0" indent="0" fontAlgn="base">
              <a:lnSpc>
                <a:spcPct val="150000"/>
              </a:lnSpc>
              <a:buNone/>
            </a:pPr>
            <a:r>
              <a:rPr lang="zh-TW" altLang="en-US" sz="3200" b="1" dirty="0" smtClean="0">
                <a:latin typeface="Microsoft JhengHei" panose="020B0604030504040204" pitchFamily="34" charset="-120"/>
                <a:ea typeface="Microsoft JhengHei" panose="020B0604030504040204" pitchFamily="34" charset="-120"/>
              </a:rPr>
              <a:t>一</a:t>
            </a:r>
            <a:r>
              <a:rPr lang="zh-TW" altLang="en-US" sz="3200" b="1" dirty="0">
                <a:latin typeface="Microsoft JhengHei" panose="020B0604030504040204" pitchFamily="34" charset="-120"/>
                <a:ea typeface="Microsoft JhengHei" panose="020B0604030504040204" pitchFamily="34" charset="-120"/>
              </a:rPr>
              <a:t>、責備神子民藉故推搪，遲遲不重建聖</a:t>
            </a:r>
            <a:r>
              <a:rPr lang="zh-TW" altLang="en-US" sz="3200" b="1" dirty="0" smtClean="0">
                <a:latin typeface="Microsoft JhengHei" panose="020B0604030504040204" pitchFamily="34" charset="-120"/>
                <a:ea typeface="Microsoft JhengHei" panose="020B0604030504040204" pitchFamily="34" charset="-120"/>
              </a:rPr>
              <a:t>殿 </a:t>
            </a:r>
            <a:r>
              <a:rPr lang="en-US" sz="3200" b="1" dirty="0" smtClean="0">
                <a:latin typeface="Microsoft JhengHei" panose="020B0604030504040204" pitchFamily="34" charset="-120"/>
                <a:ea typeface="Microsoft JhengHei" panose="020B0604030504040204" pitchFamily="34" charset="-120"/>
              </a:rPr>
              <a:t>(</a:t>
            </a:r>
            <a:r>
              <a:rPr lang="en-US" sz="3200" b="1" dirty="0">
                <a:latin typeface="Microsoft JhengHei" panose="020B0604030504040204" pitchFamily="34" charset="-120"/>
                <a:ea typeface="Microsoft JhengHei" panose="020B0604030504040204" pitchFamily="34" charset="-120"/>
              </a:rPr>
              <a:t>1~4</a:t>
            </a:r>
            <a:r>
              <a:rPr lang="zh-TW" altLang="en-US" sz="3200" b="1" dirty="0">
                <a:latin typeface="Microsoft JhengHei" panose="020B0604030504040204" pitchFamily="34" charset="-120"/>
                <a:ea typeface="Microsoft JhengHei" panose="020B0604030504040204" pitchFamily="34" charset="-120"/>
              </a:rPr>
              <a:t>節</a:t>
            </a:r>
            <a:r>
              <a:rPr lang="en-US" sz="3200" b="1" dirty="0">
                <a:latin typeface="Microsoft JhengHei" panose="020B0604030504040204" pitchFamily="34" charset="-120"/>
                <a:ea typeface="Microsoft JhengHei" panose="020B0604030504040204" pitchFamily="34" charset="-120"/>
              </a:rPr>
              <a:t>) </a:t>
            </a:r>
          </a:p>
          <a:p>
            <a:pPr marL="0" indent="0" fontAlgn="base">
              <a:lnSpc>
                <a:spcPct val="150000"/>
              </a:lnSpc>
              <a:buNone/>
            </a:pPr>
            <a:r>
              <a:rPr lang="zh-TW" altLang="en-US" sz="3200" b="1" dirty="0">
                <a:latin typeface="Microsoft JhengHei" panose="020B0604030504040204" pitchFamily="34" charset="-120"/>
                <a:ea typeface="Microsoft JhengHei" panose="020B0604030504040204" pitchFamily="34" charset="-120"/>
              </a:rPr>
              <a:t>神把自己的百姓稱為「這百姓」，這是責備的口吻。此時第一批百姓回歸已經</a:t>
            </a:r>
            <a:r>
              <a:rPr lang="en-US" sz="3200" b="1" dirty="0">
                <a:latin typeface="Microsoft JhengHei" panose="020B0604030504040204" pitchFamily="34" charset="-120"/>
                <a:ea typeface="Microsoft JhengHei" panose="020B0604030504040204" pitchFamily="34" charset="-120"/>
              </a:rPr>
              <a:t>19</a:t>
            </a:r>
            <a:r>
              <a:rPr lang="zh-TW" altLang="en-US" sz="3200" b="1" dirty="0">
                <a:latin typeface="Microsoft JhengHei" panose="020B0604030504040204" pitchFamily="34" charset="-120"/>
                <a:ea typeface="Microsoft JhengHei" panose="020B0604030504040204" pitchFamily="34" charset="-120"/>
              </a:rPr>
              <a:t>年，聖殿奠基已過了</a:t>
            </a:r>
            <a:r>
              <a:rPr lang="en-US" sz="3200" b="1" dirty="0">
                <a:latin typeface="Microsoft JhengHei" panose="020B0604030504040204" pitchFamily="34" charset="-120"/>
                <a:ea typeface="Microsoft JhengHei" panose="020B0604030504040204" pitchFamily="34" charset="-120"/>
              </a:rPr>
              <a:t>18</a:t>
            </a:r>
            <a:r>
              <a:rPr lang="zh-TW" altLang="en-US" sz="3200" b="1" dirty="0">
                <a:latin typeface="Microsoft JhengHei" panose="020B0604030504040204" pitchFamily="34" charset="-120"/>
                <a:ea typeface="Microsoft JhengHei" panose="020B0604030504040204" pitchFamily="34" charset="-120"/>
              </a:rPr>
              <a:t>年，但卻仍未建成。面臨各種難處，百姓認為重建的「時候尚未來到」；他們可能認為聖殿的重建應該從耶路撒冷被毀那年（主前</a:t>
            </a:r>
            <a:r>
              <a:rPr lang="en-US" sz="3200" b="1" dirty="0">
                <a:latin typeface="Microsoft JhengHei" panose="020B0604030504040204" pitchFamily="34" charset="-120"/>
                <a:ea typeface="Microsoft JhengHei" panose="020B0604030504040204" pitchFamily="34" charset="-120"/>
              </a:rPr>
              <a:t>586</a:t>
            </a:r>
            <a:r>
              <a:rPr lang="zh-TW" altLang="en-US" sz="3200" b="1" dirty="0">
                <a:latin typeface="Microsoft JhengHei" panose="020B0604030504040204" pitchFamily="34" charset="-120"/>
                <a:ea typeface="Microsoft JhengHei" panose="020B0604030504040204" pitchFamily="34" charset="-120"/>
              </a:rPr>
              <a:t>年）算起</a:t>
            </a:r>
            <a:r>
              <a:rPr lang="en-US" sz="3200" b="1" dirty="0">
                <a:latin typeface="Microsoft JhengHei" panose="020B0604030504040204" pitchFamily="34" charset="-120"/>
                <a:ea typeface="Microsoft JhengHei" panose="020B0604030504040204" pitchFamily="34" charset="-120"/>
              </a:rPr>
              <a:t>70</a:t>
            </a:r>
            <a:r>
              <a:rPr lang="zh-TW" altLang="en-US" sz="3200" b="1" dirty="0">
                <a:latin typeface="Microsoft JhengHei" panose="020B0604030504040204" pitchFamily="34" charset="-120"/>
                <a:ea typeface="Microsoft JhengHei" panose="020B0604030504040204" pitchFamily="34" charset="-120"/>
              </a:rPr>
              <a:t>年後，即主前</a:t>
            </a:r>
            <a:r>
              <a:rPr lang="en-US" sz="3200" b="1" dirty="0">
                <a:latin typeface="Microsoft JhengHei" panose="020B0604030504040204" pitchFamily="34" charset="-120"/>
                <a:ea typeface="Microsoft JhengHei" panose="020B0604030504040204" pitchFamily="34" charset="-120"/>
              </a:rPr>
              <a:t>516</a:t>
            </a:r>
            <a:r>
              <a:rPr lang="zh-TW" altLang="en-US" sz="3200" b="1" dirty="0">
                <a:latin typeface="Microsoft JhengHei" panose="020B0604030504040204" pitchFamily="34" charset="-120"/>
                <a:ea typeface="Microsoft JhengHei" panose="020B0604030504040204" pitchFamily="34" charset="-120"/>
              </a:rPr>
              <a:t>年才開始。但神提醒百姓，百姓能夠回到耶路撒冷，聖殿的器皿能夠被帶回，就證明不是神的時間沒到，而是人心尚未準備好。</a:t>
            </a:r>
            <a:endParaRPr lang="en-US" sz="3200" b="1" dirty="0">
              <a:latin typeface="Microsoft JhengHei" panose="020B0604030504040204" pitchFamily="34" charset="-120"/>
              <a:ea typeface="Microsoft JhengHei" panose="020B0604030504040204" pitchFamily="34" charset="-120"/>
            </a:endParaRPr>
          </a:p>
        </p:txBody>
      </p:sp>
    </p:spTree>
    <p:extLst>
      <p:ext uri="{BB962C8B-B14F-4D97-AF65-F5344CB8AC3E}">
        <p14:creationId xmlns:p14="http://schemas.microsoft.com/office/powerpoint/2010/main" val="3713521273"/>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0" y="0"/>
            <a:ext cx="12191999" cy="7498080"/>
          </a:xfrm>
          <a:prstGeom prst="rect">
            <a:avLst/>
          </a:prstGeom>
        </p:spPr>
      </p:pic>
      <p:sp>
        <p:nvSpPr>
          <p:cNvPr id="3" name="Content Placeholder 2"/>
          <p:cNvSpPr>
            <a:spLocks noGrp="1"/>
          </p:cNvSpPr>
          <p:nvPr>
            <p:ph idx="1"/>
          </p:nvPr>
        </p:nvSpPr>
        <p:spPr>
          <a:xfrm>
            <a:off x="439614" y="725082"/>
            <a:ext cx="11312769" cy="6047916"/>
          </a:xfrm>
        </p:spPr>
        <p:txBody>
          <a:bodyPr>
            <a:noAutofit/>
          </a:bodyPr>
          <a:lstStyle/>
          <a:p>
            <a:pPr marL="0" indent="0" fontAlgn="base">
              <a:buNone/>
            </a:pPr>
            <a:r>
              <a:rPr lang="zh-TW" altLang="en-US" sz="3200" b="1" dirty="0" smtClean="0">
                <a:latin typeface="Microsoft JhengHei" panose="020B0604030504040204" pitchFamily="34" charset="-120"/>
                <a:ea typeface="Microsoft JhengHei" panose="020B0604030504040204" pitchFamily="34" charset="-120"/>
              </a:rPr>
              <a:t>二</a:t>
            </a:r>
            <a:r>
              <a:rPr lang="zh-TW" altLang="en-US" sz="3200" b="1" dirty="0">
                <a:latin typeface="Microsoft JhengHei" panose="020B0604030504040204" pitchFamily="34" charset="-120"/>
                <a:ea typeface="Microsoft JhengHei" panose="020B0604030504040204" pitchFamily="34" charset="-120"/>
              </a:rPr>
              <a:t>、警告神子民忽略重建聖殿，必招來神懲</a:t>
            </a:r>
            <a:r>
              <a:rPr lang="zh-TW" altLang="en-US" sz="3200" b="1" dirty="0" smtClean="0">
                <a:latin typeface="Microsoft JhengHei" panose="020B0604030504040204" pitchFamily="34" charset="-120"/>
                <a:ea typeface="Microsoft JhengHei" panose="020B0604030504040204" pitchFamily="34" charset="-120"/>
              </a:rPr>
              <a:t>罰 </a:t>
            </a:r>
            <a:r>
              <a:rPr lang="en-US" sz="3200" b="1" dirty="0" smtClean="0">
                <a:latin typeface="Microsoft JhengHei" panose="020B0604030504040204" pitchFamily="34" charset="-120"/>
                <a:ea typeface="Microsoft JhengHei" panose="020B0604030504040204" pitchFamily="34" charset="-120"/>
              </a:rPr>
              <a:t>(</a:t>
            </a:r>
            <a:r>
              <a:rPr lang="en-US" sz="3200" b="1" dirty="0">
                <a:latin typeface="Microsoft JhengHei" panose="020B0604030504040204" pitchFamily="34" charset="-120"/>
                <a:ea typeface="Microsoft JhengHei" panose="020B0604030504040204" pitchFamily="34" charset="-120"/>
              </a:rPr>
              <a:t>5~11</a:t>
            </a:r>
            <a:r>
              <a:rPr lang="zh-TW" altLang="en-US" sz="3200" b="1" dirty="0">
                <a:latin typeface="Microsoft JhengHei" panose="020B0604030504040204" pitchFamily="34" charset="-120"/>
                <a:ea typeface="Microsoft JhengHei" panose="020B0604030504040204" pitchFamily="34" charset="-120"/>
              </a:rPr>
              <a:t>節</a:t>
            </a:r>
            <a:r>
              <a:rPr lang="en-US" sz="3200" b="1" dirty="0">
                <a:latin typeface="Microsoft JhengHei" panose="020B0604030504040204" pitchFamily="34" charset="-120"/>
                <a:ea typeface="Microsoft JhengHei" panose="020B0604030504040204" pitchFamily="34" charset="-120"/>
              </a:rPr>
              <a:t>) </a:t>
            </a:r>
          </a:p>
          <a:p>
            <a:pPr marL="0" indent="0" fontAlgn="base">
              <a:lnSpc>
                <a:spcPct val="150000"/>
              </a:lnSpc>
              <a:buNone/>
            </a:pPr>
            <a:r>
              <a:rPr lang="zh-TW" altLang="en-US" b="1" dirty="0">
                <a:latin typeface="Microsoft JhengHei" panose="020B0604030504040204" pitchFamily="34" charset="-120"/>
                <a:ea typeface="Microsoft JhengHei" panose="020B0604030504040204" pitchFamily="34" charset="-120"/>
              </a:rPr>
              <a:t>神在聖殿停工的九年中，一直沒有說話，而是讓百姓在這九年中經歷缺乏，神藉著先知要他們發掘缺乏的原</a:t>
            </a:r>
            <a:r>
              <a:rPr lang="zh-TW" altLang="en-US" b="1" dirty="0" smtClean="0">
                <a:latin typeface="Microsoft JhengHei" panose="020B0604030504040204" pitchFamily="34" charset="-120"/>
                <a:ea typeface="Microsoft JhengHei" panose="020B0604030504040204" pitchFamily="34" charset="-120"/>
              </a:rPr>
              <a:t>因。</a:t>
            </a:r>
            <a:r>
              <a:rPr lang="zh-TW" altLang="en-US" b="1" dirty="0">
                <a:latin typeface="Microsoft JhengHei" panose="020B0604030504040204" pitchFamily="34" charset="-120"/>
                <a:ea typeface="Microsoft JhengHei" panose="020B0604030504040204" pitchFamily="34" charset="-120"/>
              </a:rPr>
              <a:t>所以神兩次命令「你們要省察自己的行為」（</a:t>
            </a:r>
            <a:r>
              <a:rPr lang="en-US" b="1" dirty="0">
                <a:latin typeface="Microsoft JhengHei" panose="020B0604030504040204" pitchFamily="34" charset="-120"/>
                <a:ea typeface="Microsoft JhengHei" panose="020B0604030504040204" pitchFamily="34" charset="-120"/>
              </a:rPr>
              <a:t>5</a:t>
            </a:r>
            <a:r>
              <a:rPr lang="zh-TW" altLang="en-US" b="1" dirty="0">
                <a:latin typeface="Microsoft JhengHei" panose="020B0604030504040204" pitchFamily="34" charset="-120"/>
                <a:ea typeface="Microsoft JhengHei" panose="020B0604030504040204" pitchFamily="34" charset="-120"/>
              </a:rPr>
              <a:t>、</a:t>
            </a:r>
            <a:r>
              <a:rPr lang="en-US" b="1" dirty="0">
                <a:latin typeface="Microsoft JhengHei" panose="020B0604030504040204" pitchFamily="34" charset="-120"/>
                <a:ea typeface="Microsoft JhengHei" panose="020B0604030504040204" pitchFamily="34" charset="-120"/>
              </a:rPr>
              <a:t>7</a:t>
            </a:r>
            <a:r>
              <a:rPr lang="zh-TW" altLang="en-US" b="1" dirty="0">
                <a:latin typeface="Microsoft JhengHei" panose="020B0604030504040204" pitchFamily="34" charset="-120"/>
                <a:ea typeface="Microsoft JhengHei" panose="020B0604030504040204" pitchFamily="34" charset="-120"/>
              </a:rPr>
              <a:t>節</a:t>
            </a:r>
            <a:r>
              <a:rPr lang="zh-TW" altLang="en-US" b="1" dirty="0" smtClean="0">
                <a:latin typeface="Microsoft JhengHei" panose="020B0604030504040204" pitchFamily="34" charset="-120"/>
                <a:ea typeface="Microsoft JhengHei" panose="020B0604030504040204" pitchFamily="34" charset="-120"/>
              </a:rPr>
              <a:t>）。百</a:t>
            </a:r>
            <a:r>
              <a:rPr lang="zh-TW" altLang="en-US" b="1" dirty="0">
                <a:latin typeface="Microsoft JhengHei" panose="020B0604030504040204" pitchFamily="34" charset="-120"/>
                <a:ea typeface="Microsoft JhengHei" panose="020B0604030504040204" pitchFamily="34" charset="-120"/>
              </a:rPr>
              <a:t>姓用各種理由把神的旨意撇在一邊，先解決自己生活的需要，結果卻什麼都做不成；不管怎麼殷勤努力，總是落到缺乏裡。神並沒有應許人心想事成，但與神立約的以色列人若是長期落在缺乏裡，必定是與神的關係出了問</a:t>
            </a:r>
            <a:r>
              <a:rPr lang="zh-TW" altLang="en-US" b="1" dirty="0" smtClean="0">
                <a:latin typeface="Microsoft JhengHei" panose="020B0604030504040204" pitchFamily="34" charset="-120"/>
                <a:ea typeface="Microsoft JhengHei" panose="020B0604030504040204" pitchFamily="34" charset="-120"/>
              </a:rPr>
              <a:t>題。</a:t>
            </a:r>
            <a:r>
              <a:rPr lang="zh-TW" altLang="en-US" b="1" dirty="0">
                <a:latin typeface="Microsoft JhengHei" panose="020B0604030504040204" pitchFamily="34" charset="-120"/>
                <a:ea typeface="Microsoft JhengHei" panose="020B0604030504040204" pitchFamily="34" charset="-120"/>
              </a:rPr>
              <a:t>因此，現在神命令：不要找理由了</a:t>
            </a:r>
            <a:r>
              <a:rPr lang="zh-TW" altLang="en-US" b="1" dirty="0" smtClean="0">
                <a:latin typeface="Microsoft JhengHei" panose="020B0604030504040204" pitchFamily="34" charset="-120"/>
                <a:ea typeface="Microsoft JhengHei" panose="020B0604030504040204" pitchFamily="34" charset="-120"/>
              </a:rPr>
              <a:t>！而</a:t>
            </a:r>
            <a:r>
              <a:rPr lang="zh-TW" altLang="en-US" b="1" dirty="0">
                <a:latin typeface="Microsoft JhengHei" panose="020B0604030504040204" pitchFamily="34" charset="-120"/>
                <a:ea typeface="Microsoft JhengHei" panose="020B0604030504040204" pitchFamily="34" charset="-120"/>
              </a:rPr>
              <a:t>要省察自己是否準確地活在神面前，是否切實地讓神「在凡事上居首位」（西一</a:t>
            </a:r>
            <a:r>
              <a:rPr lang="en-US" b="1" dirty="0">
                <a:latin typeface="Microsoft JhengHei" panose="020B0604030504040204" pitchFamily="34" charset="-120"/>
                <a:ea typeface="Microsoft JhengHei" panose="020B0604030504040204" pitchFamily="34" charset="-120"/>
              </a:rPr>
              <a:t>18</a:t>
            </a:r>
            <a:r>
              <a:rPr lang="zh-TW" altLang="en-US" b="1" dirty="0" smtClean="0">
                <a:latin typeface="Microsoft JhengHei" panose="020B0604030504040204" pitchFamily="34" charset="-120"/>
                <a:ea typeface="Microsoft JhengHei" panose="020B0604030504040204" pitchFamily="34" charset="-120"/>
              </a:rPr>
              <a:t>）。</a:t>
            </a:r>
            <a:endParaRPr lang="en-US" b="1" dirty="0">
              <a:latin typeface="Microsoft JhengHei" panose="020B0604030504040204" pitchFamily="34" charset="-120"/>
              <a:ea typeface="Microsoft JhengHei" panose="020B0604030504040204" pitchFamily="34" charset="-120"/>
            </a:endParaRPr>
          </a:p>
        </p:txBody>
      </p:sp>
    </p:spTree>
    <p:extLst>
      <p:ext uri="{BB962C8B-B14F-4D97-AF65-F5344CB8AC3E}">
        <p14:creationId xmlns:p14="http://schemas.microsoft.com/office/powerpoint/2010/main" val="1277197390"/>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0" y="-105508"/>
            <a:ext cx="12191999" cy="7498080"/>
          </a:xfrm>
          <a:prstGeom prst="rect">
            <a:avLst/>
          </a:prstGeom>
        </p:spPr>
      </p:pic>
      <p:sp>
        <p:nvSpPr>
          <p:cNvPr id="3" name="Content Placeholder 2"/>
          <p:cNvSpPr>
            <a:spLocks noGrp="1"/>
          </p:cNvSpPr>
          <p:nvPr>
            <p:ph idx="1"/>
          </p:nvPr>
        </p:nvSpPr>
        <p:spPr>
          <a:xfrm>
            <a:off x="439614" y="619574"/>
            <a:ext cx="11122733" cy="6047916"/>
          </a:xfrm>
        </p:spPr>
        <p:txBody>
          <a:bodyPr>
            <a:noAutofit/>
          </a:bodyPr>
          <a:lstStyle/>
          <a:p>
            <a:pPr marL="0" indent="0" fontAlgn="base">
              <a:lnSpc>
                <a:spcPct val="150000"/>
              </a:lnSpc>
              <a:buNone/>
            </a:pPr>
            <a:r>
              <a:rPr lang="zh-TW" altLang="en-US" sz="3200" b="1" dirty="0" smtClean="0">
                <a:latin typeface="Microsoft JhengHei" panose="020B0604030504040204" pitchFamily="34" charset="-120"/>
                <a:ea typeface="Microsoft JhengHei" panose="020B0604030504040204" pitchFamily="34" charset="-120"/>
              </a:rPr>
              <a:t>三</a:t>
            </a:r>
            <a:r>
              <a:rPr lang="zh-TW" altLang="en-US" sz="3200" b="1" dirty="0">
                <a:latin typeface="Microsoft JhengHei" panose="020B0604030504040204" pitchFamily="34" charset="-120"/>
                <a:ea typeface="Microsoft JhengHei" panose="020B0604030504040204" pitchFamily="34" charset="-120"/>
              </a:rPr>
              <a:t>、應許神子民在重建工作中必得神的同</a:t>
            </a:r>
            <a:r>
              <a:rPr lang="zh-TW" altLang="en-US" sz="3200" b="1" dirty="0" smtClean="0">
                <a:latin typeface="Microsoft JhengHei" panose="020B0604030504040204" pitchFamily="34" charset="-120"/>
                <a:ea typeface="Microsoft JhengHei" panose="020B0604030504040204" pitchFamily="34" charset="-120"/>
              </a:rPr>
              <a:t>在 </a:t>
            </a:r>
            <a:r>
              <a:rPr lang="en-US" sz="3200" b="1" dirty="0" smtClean="0">
                <a:latin typeface="Microsoft JhengHei" panose="020B0604030504040204" pitchFamily="34" charset="-120"/>
                <a:ea typeface="Microsoft JhengHei" panose="020B0604030504040204" pitchFamily="34" charset="-120"/>
              </a:rPr>
              <a:t>(</a:t>
            </a:r>
            <a:r>
              <a:rPr lang="en-US" sz="3200" b="1" dirty="0">
                <a:latin typeface="Microsoft JhengHei" panose="020B0604030504040204" pitchFamily="34" charset="-120"/>
                <a:ea typeface="Microsoft JhengHei" panose="020B0604030504040204" pitchFamily="34" charset="-120"/>
              </a:rPr>
              <a:t>12~15</a:t>
            </a:r>
            <a:r>
              <a:rPr lang="zh-TW" altLang="en-US" sz="3200" b="1" dirty="0">
                <a:latin typeface="Microsoft JhengHei" panose="020B0604030504040204" pitchFamily="34" charset="-120"/>
                <a:ea typeface="Microsoft JhengHei" panose="020B0604030504040204" pitchFamily="34" charset="-120"/>
              </a:rPr>
              <a:t>節</a:t>
            </a:r>
            <a:r>
              <a:rPr lang="en-US" sz="3200" b="1" dirty="0">
                <a:latin typeface="Microsoft JhengHei" panose="020B0604030504040204" pitchFamily="34" charset="-120"/>
                <a:ea typeface="Microsoft JhengHei" panose="020B0604030504040204" pitchFamily="34" charset="-120"/>
              </a:rPr>
              <a:t>) </a:t>
            </a:r>
          </a:p>
          <a:p>
            <a:pPr marL="0" indent="0">
              <a:lnSpc>
                <a:spcPct val="150000"/>
              </a:lnSpc>
              <a:buNone/>
            </a:pPr>
            <a:r>
              <a:rPr lang="zh-TW" altLang="en-US" sz="3200" b="1" dirty="0" smtClean="0">
                <a:latin typeface="Microsoft JhengHei" panose="020B0604030504040204" pitchFamily="34" charset="-120"/>
                <a:ea typeface="Microsoft JhengHei" panose="020B0604030504040204" pitchFamily="34" charset="-120"/>
              </a:rPr>
              <a:t>對</a:t>
            </a:r>
            <a:r>
              <a:rPr lang="zh-TW" altLang="en-US" sz="3200" b="1" dirty="0">
                <a:latin typeface="Microsoft JhengHei" panose="020B0604030504040204" pitchFamily="34" charset="-120"/>
                <a:ea typeface="Microsoft JhengHei" panose="020B0604030504040204" pitchFamily="34" charset="-120"/>
              </a:rPr>
              <a:t>於哈該的斥責，百姓上下都存著敬畏神的心聽從，而神亦應許與他們同在，於是他們開始預備重建的工作。</a:t>
            </a:r>
            <a:r>
              <a:rPr lang="en-US" sz="3200" b="1" dirty="0">
                <a:latin typeface="Microsoft JhengHei" panose="020B0604030504040204" pitchFamily="34" charset="-120"/>
                <a:ea typeface="Microsoft JhengHei" panose="020B0604030504040204" pitchFamily="34" charset="-120"/>
              </a:rPr>
              <a:t>這裡是一次從神而來的復興，由所羅巴伯及先知哈該等人發起。從先知傳信息到百姓群起響應建殿而聚集之間，只有二十三天時間！由此可見，先知的信息很有力量。</a:t>
            </a:r>
          </a:p>
        </p:txBody>
      </p:sp>
    </p:spTree>
    <p:extLst>
      <p:ext uri="{BB962C8B-B14F-4D97-AF65-F5344CB8AC3E}">
        <p14:creationId xmlns:p14="http://schemas.microsoft.com/office/powerpoint/2010/main" val="2065656568"/>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1" y="30009"/>
            <a:ext cx="12191999" cy="6827991"/>
          </a:xfrm>
          <a:prstGeom prst="rect">
            <a:avLst/>
          </a:prstGeom>
        </p:spPr>
      </p:pic>
      <p:sp>
        <p:nvSpPr>
          <p:cNvPr id="3" name="Content Placeholder 2"/>
          <p:cNvSpPr>
            <a:spLocks noGrp="1"/>
          </p:cNvSpPr>
          <p:nvPr>
            <p:ph idx="1"/>
          </p:nvPr>
        </p:nvSpPr>
        <p:spPr>
          <a:xfrm>
            <a:off x="515815" y="410307"/>
            <a:ext cx="10972801" cy="6337680"/>
          </a:xfrm>
        </p:spPr>
        <p:txBody>
          <a:bodyPr>
            <a:normAutofit fontScale="92500"/>
          </a:bodyPr>
          <a:lstStyle/>
          <a:p>
            <a:pPr marL="0" indent="0">
              <a:lnSpc>
                <a:spcPct val="150000"/>
              </a:lnSpc>
              <a:buNone/>
            </a:pPr>
            <a:r>
              <a:rPr lang="en-US" altLang="zh-TW" sz="3500" b="1" dirty="0" smtClean="0">
                <a:latin typeface="Microsoft JhengHei" panose="020B0604030504040204" pitchFamily="34" charset="-120"/>
                <a:ea typeface="Microsoft JhengHei" panose="020B0604030504040204" pitchFamily="34" charset="-120"/>
              </a:rPr>
              <a:t>【</a:t>
            </a:r>
            <a:r>
              <a:rPr lang="zh-TW" altLang="en-US" sz="3500" b="1" dirty="0" smtClean="0">
                <a:latin typeface="Microsoft JhengHei" panose="020B0604030504040204" pitchFamily="34" charset="-120"/>
                <a:ea typeface="Microsoft JhengHei" panose="020B0604030504040204" pitchFamily="34" charset="-120"/>
              </a:rPr>
              <a:t>問</a:t>
            </a:r>
            <a:r>
              <a:rPr lang="zh-TW" altLang="en-US" sz="3500" b="1" dirty="0">
                <a:latin typeface="Microsoft JhengHei" panose="020B0604030504040204" pitchFamily="34" charset="-120"/>
                <a:ea typeface="Microsoft JhengHei" panose="020B0604030504040204" pitchFamily="34" charset="-120"/>
              </a:rPr>
              <a:t>答題</a:t>
            </a:r>
            <a:r>
              <a:rPr lang="en-US" altLang="zh-TW" sz="3500" b="1" dirty="0">
                <a:latin typeface="Microsoft JhengHei" panose="020B0604030504040204" pitchFamily="34" charset="-120"/>
                <a:ea typeface="Microsoft JhengHei" panose="020B0604030504040204" pitchFamily="34" charset="-120"/>
              </a:rPr>
              <a:t>】</a:t>
            </a:r>
            <a:endParaRPr lang="en-US" sz="3500" b="1" dirty="0">
              <a:latin typeface="Microsoft JhengHei" panose="020B0604030504040204" pitchFamily="34" charset="-120"/>
              <a:ea typeface="Microsoft JhengHei" panose="020B0604030504040204" pitchFamily="34" charset="-120"/>
            </a:endParaRPr>
          </a:p>
          <a:p>
            <a:pPr marL="0" indent="0">
              <a:lnSpc>
                <a:spcPct val="150000"/>
              </a:lnSpc>
              <a:buNone/>
            </a:pPr>
            <a:r>
              <a:rPr lang="zh-TW" altLang="en-US" sz="3200" b="1" dirty="0" smtClean="0">
                <a:latin typeface="Microsoft JhengHei" panose="020B0604030504040204" pitchFamily="34" charset="-120"/>
                <a:ea typeface="Microsoft JhengHei" panose="020B0604030504040204" pitchFamily="34" charset="-120"/>
              </a:rPr>
              <a:t>問答題</a:t>
            </a:r>
            <a:r>
              <a:rPr lang="en-US" sz="3200" b="1" dirty="0">
                <a:latin typeface="Microsoft JhengHei" panose="020B0604030504040204" pitchFamily="34" charset="-120"/>
                <a:ea typeface="Microsoft JhengHei" panose="020B0604030504040204" pitchFamily="34" charset="-120"/>
              </a:rPr>
              <a:t>(</a:t>
            </a:r>
            <a:r>
              <a:rPr lang="zh-TW" altLang="en-US" sz="3200" b="1" dirty="0">
                <a:latin typeface="Microsoft JhengHei" panose="020B0604030504040204" pitchFamily="34" charset="-120"/>
                <a:ea typeface="Microsoft JhengHei" panose="020B0604030504040204" pitchFamily="34" charset="-120"/>
              </a:rPr>
              <a:t>一</a:t>
            </a:r>
            <a:r>
              <a:rPr lang="en-US" sz="3200" b="1" dirty="0">
                <a:latin typeface="Microsoft JhengHei" panose="020B0604030504040204" pitchFamily="34" charset="-120"/>
                <a:ea typeface="Microsoft JhengHei" panose="020B0604030504040204" pitchFamily="34" charset="-120"/>
              </a:rPr>
              <a:t>)</a:t>
            </a:r>
            <a:r>
              <a:rPr lang="zh-TW" altLang="en-US" sz="3200" b="1" dirty="0">
                <a:latin typeface="Microsoft JhengHei" panose="020B0604030504040204" pitchFamily="34" charset="-120"/>
                <a:ea typeface="Microsoft JhengHei" panose="020B0604030504040204" pitchFamily="34" charset="-120"/>
              </a:rPr>
              <a:t>：神為何要對省長和大祭司說話？</a:t>
            </a:r>
            <a:r>
              <a:rPr lang="en-US" sz="3200" b="1" dirty="0">
                <a:latin typeface="Microsoft JhengHei" panose="020B0604030504040204" pitchFamily="34" charset="-120"/>
                <a:ea typeface="Microsoft JhengHei" panose="020B0604030504040204" pitchFamily="34" charset="-120"/>
              </a:rPr>
              <a:t>1-4</a:t>
            </a:r>
            <a:r>
              <a:rPr lang="zh-TW" altLang="en-US" sz="3200" b="1" dirty="0">
                <a:latin typeface="Microsoft JhengHei" panose="020B0604030504040204" pitchFamily="34" charset="-120"/>
                <a:ea typeface="Microsoft JhengHei" panose="020B0604030504040204" pitchFamily="34" charset="-120"/>
              </a:rPr>
              <a:t>節中的信息是什麼？</a:t>
            </a:r>
            <a:endParaRPr lang="en-US" sz="3200" b="1" dirty="0">
              <a:latin typeface="Microsoft JhengHei" panose="020B0604030504040204" pitchFamily="34" charset="-120"/>
              <a:ea typeface="Microsoft JhengHei" panose="020B0604030504040204" pitchFamily="34" charset="-120"/>
            </a:endParaRPr>
          </a:p>
          <a:p>
            <a:pPr marL="0" indent="0">
              <a:lnSpc>
                <a:spcPct val="150000"/>
              </a:lnSpc>
              <a:buNone/>
            </a:pPr>
            <a:r>
              <a:rPr lang="zh-TW" altLang="en-US" sz="3200" b="1" dirty="0" smtClean="0">
                <a:latin typeface="Microsoft JhengHei" panose="020B0604030504040204" pitchFamily="34" charset="-120"/>
                <a:ea typeface="Microsoft JhengHei" panose="020B0604030504040204" pitchFamily="34" charset="-120"/>
              </a:rPr>
              <a:t>問答題</a:t>
            </a:r>
            <a:r>
              <a:rPr lang="en-US" sz="3200" b="1" dirty="0">
                <a:latin typeface="Microsoft JhengHei" panose="020B0604030504040204" pitchFamily="34" charset="-120"/>
                <a:ea typeface="Microsoft JhengHei" panose="020B0604030504040204" pitchFamily="34" charset="-120"/>
              </a:rPr>
              <a:t>(</a:t>
            </a:r>
            <a:r>
              <a:rPr lang="zh-TW" altLang="en-US" sz="3200" b="1" dirty="0">
                <a:latin typeface="Microsoft JhengHei" panose="020B0604030504040204" pitchFamily="34" charset="-120"/>
                <a:ea typeface="Microsoft JhengHei" panose="020B0604030504040204" pitchFamily="34" charset="-120"/>
              </a:rPr>
              <a:t>二</a:t>
            </a:r>
            <a:r>
              <a:rPr lang="en-US" sz="3200" b="1" dirty="0">
                <a:latin typeface="Microsoft JhengHei" panose="020B0604030504040204" pitchFamily="34" charset="-120"/>
                <a:ea typeface="Microsoft JhengHei" panose="020B0604030504040204" pitchFamily="34" charset="-120"/>
              </a:rPr>
              <a:t>)</a:t>
            </a:r>
            <a:r>
              <a:rPr lang="zh-TW" altLang="en-US" sz="3200" b="1" dirty="0">
                <a:latin typeface="Microsoft JhengHei" panose="020B0604030504040204" pitchFamily="34" charset="-120"/>
                <a:ea typeface="Microsoft JhengHei" panose="020B0604030504040204" pitchFamily="34" charset="-120"/>
              </a:rPr>
              <a:t>：從</a:t>
            </a:r>
            <a:r>
              <a:rPr lang="en-US" sz="3200" b="1" dirty="0">
                <a:latin typeface="Microsoft JhengHei" panose="020B0604030504040204" pitchFamily="34" charset="-120"/>
                <a:ea typeface="Microsoft JhengHei" panose="020B0604030504040204" pitchFamily="34" charset="-120"/>
              </a:rPr>
              <a:t>5-11</a:t>
            </a:r>
            <a:r>
              <a:rPr lang="zh-TW" altLang="en-US" sz="3200" b="1" dirty="0">
                <a:latin typeface="Microsoft JhengHei" panose="020B0604030504040204" pitchFamily="34" charset="-120"/>
                <a:ea typeface="Microsoft JhengHei" panose="020B0604030504040204" pitchFamily="34" charset="-120"/>
              </a:rPr>
              <a:t>節中，神要百姓省察他們的生活次序哪裡出了問題？</a:t>
            </a:r>
            <a:endParaRPr lang="en-US" sz="3200" b="1" dirty="0">
              <a:latin typeface="Microsoft JhengHei" panose="020B0604030504040204" pitchFamily="34" charset="-120"/>
              <a:ea typeface="Microsoft JhengHei" panose="020B0604030504040204" pitchFamily="34" charset="-120"/>
            </a:endParaRPr>
          </a:p>
          <a:p>
            <a:pPr marL="0" indent="0">
              <a:lnSpc>
                <a:spcPct val="150000"/>
              </a:lnSpc>
              <a:buNone/>
            </a:pPr>
            <a:r>
              <a:rPr lang="zh-TW" altLang="en-US" sz="3200" b="1" dirty="0" smtClean="0">
                <a:latin typeface="Microsoft JhengHei" panose="020B0604030504040204" pitchFamily="34" charset="-120"/>
                <a:ea typeface="Microsoft JhengHei" panose="020B0604030504040204" pitchFamily="34" charset="-120"/>
              </a:rPr>
              <a:t>問答題</a:t>
            </a:r>
            <a:r>
              <a:rPr lang="en-US" sz="3200" b="1" dirty="0">
                <a:latin typeface="Microsoft JhengHei" panose="020B0604030504040204" pitchFamily="34" charset="-120"/>
                <a:ea typeface="Microsoft JhengHei" panose="020B0604030504040204" pitchFamily="34" charset="-120"/>
              </a:rPr>
              <a:t>(</a:t>
            </a:r>
            <a:r>
              <a:rPr lang="zh-TW" altLang="en-US" sz="3200" b="1" dirty="0">
                <a:latin typeface="Microsoft JhengHei" panose="020B0604030504040204" pitchFamily="34" charset="-120"/>
                <a:ea typeface="Microsoft JhengHei" panose="020B0604030504040204" pitchFamily="34" charset="-120"/>
              </a:rPr>
              <a:t>三</a:t>
            </a:r>
            <a:r>
              <a:rPr lang="en-US" sz="3200" b="1" dirty="0">
                <a:latin typeface="Microsoft JhengHei" panose="020B0604030504040204" pitchFamily="34" charset="-120"/>
                <a:ea typeface="Microsoft JhengHei" panose="020B0604030504040204" pitchFamily="34" charset="-120"/>
              </a:rPr>
              <a:t>)</a:t>
            </a:r>
            <a:r>
              <a:rPr lang="zh-TW" altLang="en-US" sz="3200" b="1" dirty="0">
                <a:latin typeface="Microsoft JhengHei" panose="020B0604030504040204" pitchFamily="34" charset="-120"/>
                <a:ea typeface="Microsoft JhengHei" panose="020B0604030504040204" pitchFamily="34" charset="-120"/>
              </a:rPr>
              <a:t>：當人沒有照神喜悅的生活次序而活，會有什麼結果？</a:t>
            </a:r>
            <a:endParaRPr lang="en-US" sz="3200" b="1" dirty="0">
              <a:latin typeface="Microsoft JhengHei" panose="020B0604030504040204" pitchFamily="34" charset="-120"/>
              <a:ea typeface="Microsoft JhengHei" panose="020B0604030504040204" pitchFamily="34" charset="-120"/>
            </a:endParaRPr>
          </a:p>
          <a:p>
            <a:pPr marL="0" indent="0">
              <a:lnSpc>
                <a:spcPct val="150000"/>
              </a:lnSpc>
              <a:buNone/>
            </a:pPr>
            <a:r>
              <a:rPr lang="zh-TW" altLang="en-US" sz="3200" b="1" dirty="0" smtClean="0">
                <a:latin typeface="Microsoft JhengHei" panose="020B0604030504040204" pitchFamily="34" charset="-120"/>
                <a:ea typeface="Microsoft JhengHei" panose="020B0604030504040204" pitchFamily="34" charset="-120"/>
              </a:rPr>
              <a:t>問答題</a:t>
            </a:r>
            <a:r>
              <a:rPr lang="en-US" sz="3200" b="1" dirty="0">
                <a:latin typeface="Microsoft JhengHei" panose="020B0604030504040204" pitchFamily="34" charset="-120"/>
                <a:ea typeface="Microsoft JhengHei" panose="020B0604030504040204" pitchFamily="34" charset="-120"/>
              </a:rPr>
              <a:t>(</a:t>
            </a:r>
            <a:r>
              <a:rPr lang="zh-TW" altLang="en-US" sz="3200" b="1" dirty="0">
                <a:latin typeface="Microsoft JhengHei" panose="020B0604030504040204" pitchFamily="34" charset="-120"/>
                <a:ea typeface="Microsoft JhengHei" panose="020B0604030504040204" pitchFamily="34" charset="-120"/>
              </a:rPr>
              <a:t>四</a:t>
            </a:r>
            <a:r>
              <a:rPr lang="en-US" sz="3200" b="1" dirty="0">
                <a:latin typeface="Microsoft JhengHei" panose="020B0604030504040204" pitchFamily="34" charset="-120"/>
                <a:ea typeface="Microsoft JhengHei" panose="020B0604030504040204" pitchFamily="34" charset="-120"/>
              </a:rPr>
              <a:t>)</a:t>
            </a:r>
            <a:r>
              <a:rPr lang="zh-TW" altLang="en-US" sz="3200" b="1" dirty="0">
                <a:latin typeface="Microsoft JhengHei" panose="020B0604030504040204" pitchFamily="34" charset="-120"/>
                <a:ea typeface="Microsoft JhengHei" panose="020B0604030504040204" pitchFamily="34" charset="-120"/>
              </a:rPr>
              <a:t>：百姓聽了先知的話之後</a:t>
            </a:r>
            <a:r>
              <a:rPr lang="zh-TW" altLang="en-US" sz="3200" b="1" dirty="0" smtClean="0">
                <a:latin typeface="Microsoft JhengHei" panose="020B0604030504040204" pitchFamily="34" charset="-120"/>
                <a:ea typeface="Microsoft JhengHei" panose="020B0604030504040204" pitchFamily="34" charset="-120"/>
              </a:rPr>
              <a:t>，他們如何</a:t>
            </a:r>
            <a:r>
              <a:rPr lang="zh-TW" altLang="en-US" sz="3200" b="1" dirty="0">
                <a:latin typeface="Microsoft JhengHei" panose="020B0604030504040204" pitchFamily="34" charset="-120"/>
                <a:ea typeface="Microsoft JhengHei" panose="020B0604030504040204" pitchFamily="34" charset="-120"/>
              </a:rPr>
              <a:t>回應？神給他們什麼樣的應</a:t>
            </a:r>
            <a:r>
              <a:rPr lang="zh-TW" altLang="en-US" sz="3200" b="1" dirty="0" smtClean="0">
                <a:latin typeface="Microsoft JhengHei" panose="020B0604030504040204" pitchFamily="34" charset="-120"/>
                <a:ea typeface="Microsoft JhengHei" panose="020B0604030504040204" pitchFamily="34" charset="-120"/>
              </a:rPr>
              <a:t>許？</a:t>
            </a:r>
            <a:endParaRPr lang="en-US" sz="3200" b="1" dirty="0">
              <a:latin typeface="Microsoft JhengHei" panose="020B0604030504040204" pitchFamily="34" charset="-120"/>
              <a:ea typeface="Microsoft JhengHei" panose="020B0604030504040204" pitchFamily="34" charset="-120"/>
            </a:endParaRPr>
          </a:p>
          <a:p>
            <a:pPr>
              <a:lnSpc>
                <a:spcPct val="150000"/>
              </a:lnSpc>
            </a:pPr>
            <a:endParaRPr lang="en-US" sz="3200" b="1" dirty="0">
              <a:latin typeface="Microsoft JhengHei" panose="020B0604030504040204" pitchFamily="34" charset="-120"/>
              <a:ea typeface="Microsoft JhengHei" panose="020B0604030504040204" pitchFamily="34" charset="-120"/>
            </a:endParaRPr>
          </a:p>
        </p:txBody>
      </p:sp>
    </p:spTree>
    <p:extLst>
      <p:ext uri="{BB962C8B-B14F-4D97-AF65-F5344CB8AC3E}">
        <p14:creationId xmlns:p14="http://schemas.microsoft.com/office/powerpoint/2010/main" val="229909168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140678" y="-114107"/>
            <a:ext cx="11723076" cy="6972107"/>
          </a:xfrm>
          <a:prstGeom prst="rect">
            <a:avLst/>
          </a:prstGeom>
        </p:spPr>
      </p:pic>
      <p:sp>
        <p:nvSpPr>
          <p:cNvPr id="3" name="Content Placeholder 2"/>
          <p:cNvSpPr>
            <a:spLocks noGrp="1"/>
          </p:cNvSpPr>
          <p:nvPr>
            <p:ph idx="1"/>
          </p:nvPr>
        </p:nvSpPr>
        <p:spPr>
          <a:xfrm>
            <a:off x="609600" y="318084"/>
            <a:ext cx="11061032" cy="6107723"/>
          </a:xfrm>
        </p:spPr>
        <p:txBody>
          <a:bodyPr>
            <a:normAutofit lnSpcReduction="10000"/>
          </a:bodyPr>
          <a:lstStyle/>
          <a:p>
            <a:pPr marL="0" indent="0" fontAlgn="base">
              <a:lnSpc>
                <a:spcPct val="150000"/>
              </a:lnSpc>
              <a:buNone/>
            </a:pPr>
            <a:r>
              <a:rPr lang="en-US" altLang="zh-TW" sz="3200" b="1" dirty="0">
                <a:latin typeface="Microsoft JhengHei" panose="020B0604030504040204" pitchFamily="34" charset="-120"/>
                <a:ea typeface="Microsoft JhengHei" panose="020B0604030504040204" pitchFamily="34" charset="-120"/>
              </a:rPr>
              <a:t>【</a:t>
            </a:r>
            <a:r>
              <a:rPr lang="zh-TW" altLang="en-US" sz="3200" b="1" dirty="0">
                <a:latin typeface="Microsoft JhengHei" panose="020B0604030504040204" pitchFamily="34" charset="-120"/>
                <a:ea typeface="Microsoft JhengHei" panose="020B0604030504040204" pitchFamily="34" charset="-120"/>
              </a:rPr>
              <a:t>結論</a:t>
            </a:r>
            <a:r>
              <a:rPr lang="en-US" altLang="zh-TW" sz="3200" b="1" dirty="0">
                <a:latin typeface="Microsoft JhengHei" panose="020B0604030504040204" pitchFamily="34" charset="-120"/>
                <a:ea typeface="Microsoft JhengHei" panose="020B0604030504040204" pitchFamily="34" charset="-120"/>
              </a:rPr>
              <a:t>】</a:t>
            </a:r>
            <a:endParaRPr lang="en-US" sz="3200" dirty="0">
              <a:latin typeface="Microsoft JhengHei" panose="020B0604030504040204" pitchFamily="34" charset="-120"/>
              <a:ea typeface="Microsoft JhengHei" panose="020B0604030504040204" pitchFamily="34" charset="-120"/>
            </a:endParaRPr>
          </a:p>
          <a:p>
            <a:pPr marL="0" indent="0" fontAlgn="base">
              <a:lnSpc>
                <a:spcPct val="150000"/>
              </a:lnSpc>
              <a:buNone/>
            </a:pPr>
            <a:r>
              <a:rPr lang="zh-TW" altLang="en-US" b="1" dirty="0">
                <a:latin typeface="Microsoft JhengHei" panose="020B0604030504040204" pitchFamily="34" charset="-120"/>
                <a:ea typeface="Microsoft JhengHei" panose="020B0604030504040204" pitchFamily="34" charset="-120"/>
              </a:rPr>
              <a:t>重建聖殿的屬靈目的，就是要恢復神在地上的見證，恢復神與人同在的途徑。哈該講道之後</a:t>
            </a:r>
            <a:r>
              <a:rPr lang="en-US" b="1" dirty="0">
                <a:latin typeface="Microsoft JhengHei" panose="020B0604030504040204" pitchFamily="34" charset="-120"/>
                <a:ea typeface="Microsoft JhengHei" panose="020B0604030504040204" pitchFamily="34" charset="-120"/>
              </a:rPr>
              <a:t>23</a:t>
            </a:r>
            <a:r>
              <a:rPr lang="zh-TW" altLang="en-US" b="1" dirty="0">
                <a:latin typeface="Microsoft JhengHei" panose="020B0604030504040204" pitchFamily="34" charset="-120"/>
                <a:ea typeface="Microsoft JhengHei" panose="020B0604030504040204" pitchFamily="34" charset="-120"/>
              </a:rPr>
              <a:t>天，重建工程就恢復了。這並不是因為哈該講道的水平更高，而是因為神重建百姓的時候已經到了，所以「耶和華激動」人心。神改變人心的工作可以等</a:t>
            </a:r>
            <a:r>
              <a:rPr lang="en-US" b="1" dirty="0">
                <a:latin typeface="Microsoft JhengHei" panose="020B0604030504040204" pitchFamily="34" charset="-120"/>
                <a:ea typeface="Microsoft JhengHei" panose="020B0604030504040204" pitchFamily="34" charset="-120"/>
              </a:rPr>
              <a:t>70</a:t>
            </a:r>
            <a:r>
              <a:rPr lang="zh-TW" altLang="en-US" b="1" dirty="0">
                <a:latin typeface="Microsoft JhengHei" panose="020B0604030504040204" pitchFamily="34" charset="-120"/>
                <a:ea typeface="Microsoft JhengHei" panose="020B0604030504040204" pitchFamily="34" charset="-120"/>
              </a:rPr>
              <a:t>年，也可以只等</a:t>
            </a:r>
            <a:r>
              <a:rPr lang="en-US" b="1" dirty="0">
                <a:latin typeface="Microsoft JhengHei" panose="020B0604030504040204" pitchFamily="34" charset="-120"/>
                <a:ea typeface="Microsoft JhengHei" panose="020B0604030504040204" pitchFamily="34" charset="-120"/>
              </a:rPr>
              <a:t>23</a:t>
            </a:r>
            <a:r>
              <a:rPr lang="zh-TW" altLang="en-US" b="1" dirty="0">
                <a:latin typeface="Microsoft JhengHei" panose="020B0604030504040204" pitchFamily="34" charset="-120"/>
                <a:ea typeface="Microsoft JhengHei" panose="020B0604030504040204" pitchFamily="34" charset="-120"/>
              </a:rPr>
              <a:t>天，都是在祂的時間、按祂的方式、為祂自己的目的。</a:t>
            </a:r>
            <a:endParaRPr lang="en-US" b="1" dirty="0">
              <a:latin typeface="Microsoft JhengHei" panose="020B0604030504040204" pitchFamily="34" charset="-120"/>
              <a:ea typeface="Microsoft JhengHei" panose="020B0604030504040204" pitchFamily="34" charset="-120"/>
            </a:endParaRPr>
          </a:p>
          <a:p>
            <a:pPr marL="0" indent="0">
              <a:lnSpc>
                <a:spcPct val="150000"/>
              </a:lnSpc>
              <a:buNone/>
            </a:pPr>
            <a:r>
              <a:rPr lang="zh-TW" altLang="en-US" b="1" dirty="0">
                <a:latin typeface="Microsoft JhengHei" panose="020B0604030504040204" pitchFamily="34" charset="-120"/>
                <a:ea typeface="Microsoft JhengHei" panose="020B0604030504040204" pitchFamily="34" charset="-120"/>
              </a:rPr>
              <a:t>從「六月二十四日」開始，人還是同一批人，環境還是同一個環境，但重建工程卻再也沒有中斷過，因為有神與他們「同在」。神不要我們注意人的重建工程，而要我們注意神的恢復工作。</a:t>
            </a:r>
            <a:endParaRPr lang="en-US" b="1" dirty="0">
              <a:latin typeface="Microsoft JhengHei" panose="020B0604030504040204" pitchFamily="34" charset="-120"/>
              <a:ea typeface="Microsoft JhengHei" panose="020B0604030504040204" pitchFamily="34" charset="-120"/>
            </a:endParaRPr>
          </a:p>
        </p:txBody>
      </p:sp>
    </p:spTree>
    <p:extLst>
      <p:ext uri="{BB962C8B-B14F-4D97-AF65-F5344CB8AC3E}">
        <p14:creationId xmlns:p14="http://schemas.microsoft.com/office/powerpoint/2010/main" val="385396196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140678" y="-114107"/>
            <a:ext cx="11723076" cy="6972107"/>
          </a:xfrm>
          <a:prstGeom prst="rect">
            <a:avLst/>
          </a:prstGeom>
        </p:spPr>
      </p:pic>
      <p:sp>
        <p:nvSpPr>
          <p:cNvPr id="3" name="Content Placeholder 2"/>
          <p:cNvSpPr>
            <a:spLocks noGrp="1"/>
          </p:cNvSpPr>
          <p:nvPr>
            <p:ph idx="1"/>
          </p:nvPr>
        </p:nvSpPr>
        <p:spPr>
          <a:xfrm>
            <a:off x="597877" y="480646"/>
            <a:ext cx="10755923" cy="6107723"/>
          </a:xfrm>
        </p:spPr>
        <p:txBody>
          <a:bodyPr>
            <a:normAutofit/>
          </a:bodyPr>
          <a:lstStyle/>
          <a:p>
            <a:pPr marL="0" indent="0" fontAlgn="base">
              <a:lnSpc>
                <a:spcPct val="150000"/>
              </a:lnSpc>
              <a:buNone/>
            </a:pPr>
            <a:r>
              <a:rPr lang="zh-TW" altLang="en-US" b="1" dirty="0" smtClean="0">
                <a:latin typeface="Microsoft JhengHei" panose="020B0604030504040204" pitchFamily="34" charset="-120"/>
                <a:ea typeface="Microsoft JhengHei" panose="020B0604030504040204" pitchFamily="34" charset="-120"/>
              </a:rPr>
              <a:t>整</a:t>
            </a:r>
            <a:r>
              <a:rPr lang="zh-TW" altLang="en-US" b="1" dirty="0">
                <a:latin typeface="Microsoft JhengHei" panose="020B0604030504040204" pitchFamily="34" charset="-120"/>
                <a:ea typeface="Microsoft JhengHei" panose="020B0604030504040204" pitchFamily="34" charset="-120"/>
              </a:rPr>
              <a:t>本聖經都叫我們注意一個事實：神在地上做工，所要得著的不是那些眼見的事物，而是藉著那些眼見的事物來得著人。神允許重建工程中斷九年，正是為了顯明人的肉體本相，讓百姓不再定睛自己的需要、不再倚靠自己的所有和所能、也不再仰仗君王的權勢。過去，百姓以為「是照波斯王古列所吩咐的」（拉四</a:t>
            </a:r>
            <a:r>
              <a:rPr lang="en-US" b="1" dirty="0">
                <a:latin typeface="Microsoft JhengHei" panose="020B0604030504040204" pitchFamily="34" charset="-120"/>
                <a:ea typeface="Microsoft JhengHei" panose="020B0604030504040204" pitchFamily="34" charset="-120"/>
              </a:rPr>
              <a:t>3</a:t>
            </a:r>
            <a:r>
              <a:rPr lang="zh-TW" altLang="en-US" b="1" dirty="0">
                <a:latin typeface="Microsoft JhengHei" panose="020B0604030504040204" pitchFamily="34" charset="-120"/>
                <a:ea typeface="Microsoft JhengHei" panose="020B0604030504040204" pitchFamily="34" charset="-120"/>
              </a:rPr>
              <a:t>）就不再有困難，結果耽誤了九年。這九年的耽誤，讓百姓認識到重建工程乃是屬靈的爭戰，出於神的工作，只能倚靠神自己來成就；這九年的缺乏，把百姓催逼到神面前，憑信心全然倚靠神、支取神，見證了「萬有都是本於祂，倚靠祂，歸於祂」（羅十一</a:t>
            </a:r>
            <a:r>
              <a:rPr lang="en-US" b="1" dirty="0">
                <a:latin typeface="Microsoft JhengHei" panose="020B0604030504040204" pitchFamily="34" charset="-120"/>
                <a:ea typeface="Microsoft JhengHei" panose="020B0604030504040204" pitchFamily="34" charset="-120"/>
              </a:rPr>
              <a:t>36</a:t>
            </a:r>
            <a:r>
              <a:rPr lang="zh-TW" altLang="en-US" b="1" dirty="0">
                <a:latin typeface="Microsoft JhengHei" panose="020B0604030504040204" pitchFamily="34" charset="-120"/>
                <a:ea typeface="Microsoft JhengHei" panose="020B0604030504040204" pitchFamily="34" charset="-120"/>
              </a:rPr>
              <a:t>）。</a:t>
            </a:r>
            <a:endParaRPr lang="en-US" b="1" dirty="0">
              <a:latin typeface="Microsoft JhengHei" panose="020B0604030504040204" pitchFamily="34" charset="-120"/>
              <a:ea typeface="Microsoft JhengHei" panose="020B0604030504040204" pitchFamily="34" charset="-120"/>
            </a:endParaRPr>
          </a:p>
        </p:txBody>
      </p:sp>
    </p:spTree>
    <p:extLst>
      <p:ext uri="{BB962C8B-B14F-4D97-AF65-F5344CB8AC3E}">
        <p14:creationId xmlns:p14="http://schemas.microsoft.com/office/powerpoint/2010/main" val="16692312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140678" y="-114107"/>
            <a:ext cx="11723076" cy="6972107"/>
          </a:xfrm>
          <a:prstGeom prst="rect">
            <a:avLst/>
          </a:prstGeom>
        </p:spPr>
      </p:pic>
      <p:sp>
        <p:nvSpPr>
          <p:cNvPr id="3" name="Content Placeholder 2"/>
          <p:cNvSpPr>
            <a:spLocks noGrp="1"/>
          </p:cNvSpPr>
          <p:nvPr>
            <p:ph idx="1"/>
          </p:nvPr>
        </p:nvSpPr>
        <p:spPr>
          <a:xfrm>
            <a:off x="1184031" y="909155"/>
            <a:ext cx="10679723" cy="5205046"/>
          </a:xfrm>
        </p:spPr>
        <p:txBody>
          <a:bodyPr>
            <a:normAutofit/>
          </a:bodyPr>
          <a:lstStyle/>
          <a:p>
            <a:pPr marL="0" indent="0" fontAlgn="base">
              <a:lnSpc>
                <a:spcPct val="150000"/>
              </a:lnSpc>
              <a:buNone/>
            </a:pPr>
            <a:r>
              <a:rPr lang="en-US" altLang="zh-TW" sz="3200" b="1" dirty="0" smtClean="0">
                <a:latin typeface="Microsoft JhengHei" panose="020B0604030504040204" pitchFamily="34" charset="-120"/>
                <a:ea typeface="Microsoft JhengHei" panose="020B0604030504040204" pitchFamily="34" charset="-120"/>
              </a:rPr>
              <a:t>【</a:t>
            </a:r>
            <a:r>
              <a:rPr lang="zh-TW" altLang="en-US" sz="3200" b="1" dirty="0">
                <a:latin typeface="Microsoft JhengHei" panose="020B0604030504040204" pitchFamily="34" charset="-120"/>
                <a:ea typeface="Microsoft JhengHei" panose="020B0604030504040204" pitchFamily="34" charset="-120"/>
              </a:rPr>
              <a:t>生活應用</a:t>
            </a:r>
            <a:r>
              <a:rPr lang="en-US" altLang="zh-TW" sz="3200" b="1" dirty="0">
                <a:latin typeface="Microsoft JhengHei" panose="020B0604030504040204" pitchFamily="34" charset="-120"/>
                <a:ea typeface="Microsoft JhengHei" panose="020B0604030504040204" pitchFamily="34" charset="-120"/>
              </a:rPr>
              <a:t>】</a:t>
            </a:r>
            <a:endParaRPr lang="en-US" sz="3200" b="1" dirty="0">
              <a:latin typeface="Microsoft JhengHei" panose="020B0604030504040204" pitchFamily="34" charset="-120"/>
              <a:ea typeface="Microsoft JhengHei" panose="020B0604030504040204" pitchFamily="34" charset="-120"/>
            </a:endParaRPr>
          </a:p>
          <a:p>
            <a:pPr marL="0" lvl="0" indent="0" fontAlgn="base">
              <a:lnSpc>
                <a:spcPct val="150000"/>
              </a:lnSpc>
              <a:buNone/>
            </a:pPr>
            <a:r>
              <a:rPr lang="en-US" altLang="zh-TW" sz="3200" b="1" dirty="0" smtClean="0">
                <a:latin typeface="Microsoft JhengHei" panose="020B0604030504040204" pitchFamily="34" charset="-120"/>
                <a:ea typeface="Microsoft JhengHei" panose="020B0604030504040204" pitchFamily="34" charset="-120"/>
              </a:rPr>
              <a:t>1.</a:t>
            </a:r>
            <a:r>
              <a:rPr lang="zh-TW" altLang="en-US" sz="3200" b="1" dirty="0" smtClean="0">
                <a:latin typeface="Microsoft JhengHei" panose="020B0604030504040204" pitchFamily="34" charset="-120"/>
                <a:ea typeface="Microsoft JhengHei" panose="020B0604030504040204" pitchFamily="34" charset="-120"/>
              </a:rPr>
              <a:t> 當</a:t>
            </a:r>
            <a:r>
              <a:rPr lang="zh-TW" altLang="en-US" sz="3200" b="1" dirty="0">
                <a:latin typeface="Microsoft JhengHei" panose="020B0604030504040204" pitchFamily="34" charset="-120"/>
                <a:ea typeface="Microsoft JhengHei" panose="020B0604030504040204" pitchFamily="34" charset="-120"/>
              </a:rPr>
              <a:t>我們生活有如</a:t>
            </a:r>
            <a:r>
              <a:rPr lang="en-US" sz="3200" b="1" dirty="0">
                <a:latin typeface="Microsoft JhengHei" panose="020B0604030504040204" pitchFamily="34" charset="-120"/>
                <a:ea typeface="Microsoft JhengHei" panose="020B0604030504040204" pitchFamily="34" charset="-120"/>
              </a:rPr>
              <a:t>1</a:t>
            </a:r>
            <a:r>
              <a:rPr lang="zh-TW" altLang="en-US" sz="3200" b="1" dirty="0">
                <a:latin typeface="Microsoft JhengHei" panose="020B0604030504040204" pitchFamily="34" charset="-120"/>
                <a:ea typeface="Microsoft JhengHei" panose="020B0604030504040204" pitchFamily="34" charset="-120"/>
              </a:rPr>
              <a:t>：</a:t>
            </a:r>
            <a:r>
              <a:rPr lang="en-US" sz="3200" b="1" dirty="0">
                <a:latin typeface="Microsoft JhengHei" panose="020B0604030504040204" pitchFamily="34" charset="-120"/>
                <a:ea typeface="Microsoft JhengHei" panose="020B0604030504040204" pitchFamily="34" charset="-120"/>
              </a:rPr>
              <a:t>6</a:t>
            </a:r>
            <a:r>
              <a:rPr lang="zh-TW" altLang="en-US" sz="3200" b="1" dirty="0">
                <a:latin typeface="Microsoft JhengHei" panose="020B0604030504040204" pitchFamily="34" charset="-120"/>
                <a:ea typeface="Microsoft JhengHei" panose="020B0604030504040204" pitchFamily="34" charset="-120"/>
              </a:rPr>
              <a:t>所說的光景時，我們是否應當省察自己的生活次序？</a:t>
            </a:r>
            <a:endParaRPr lang="en-US" sz="3200" b="1" dirty="0">
              <a:latin typeface="Microsoft JhengHei" panose="020B0604030504040204" pitchFamily="34" charset="-120"/>
              <a:ea typeface="Microsoft JhengHei" panose="020B0604030504040204" pitchFamily="34" charset="-120"/>
            </a:endParaRPr>
          </a:p>
          <a:p>
            <a:pPr marL="0" lvl="0" indent="0" fontAlgn="base">
              <a:lnSpc>
                <a:spcPct val="150000"/>
              </a:lnSpc>
              <a:buNone/>
            </a:pPr>
            <a:r>
              <a:rPr lang="en-US" altLang="zh-TW" sz="3200" b="1" dirty="0" smtClean="0">
                <a:latin typeface="Microsoft JhengHei" panose="020B0604030504040204" pitchFamily="34" charset="-120"/>
                <a:ea typeface="Microsoft JhengHei" panose="020B0604030504040204" pitchFamily="34" charset="-120"/>
              </a:rPr>
              <a:t>2.</a:t>
            </a:r>
            <a:r>
              <a:rPr lang="zh-TW" altLang="en-US" sz="3200" b="1" dirty="0" smtClean="0">
                <a:latin typeface="Microsoft JhengHei" panose="020B0604030504040204" pitchFamily="34" charset="-120"/>
                <a:ea typeface="Microsoft JhengHei" panose="020B0604030504040204" pitchFamily="34" charset="-120"/>
              </a:rPr>
              <a:t> 當</a:t>
            </a:r>
            <a:r>
              <a:rPr lang="zh-TW" altLang="en-US" sz="3200" b="1" dirty="0">
                <a:latin typeface="Microsoft JhengHei" panose="020B0604030504040204" pitchFamily="34" charset="-120"/>
                <a:ea typeface="Microsoft JhengHei" panose="020B0604030504040204" pitchFamily="34" charset="-120"/>
              </a:rPr>
              <a:t>我們願意按照神所給的次序</a:t>
            </a:r>
            <a:r>
              <a:rPr lang="zh-TW" altLang="en-US" sz="3200" b="1" dirty="0" smtClean="0">
                <a:latin typeface="Microsoft JhengHei" panose="020B0604030504040204" pitchFamily="34" charset="-120"/>
                <a:ea typeface="Microsoft JhengHei" panose="020B0604030504040204" pitchFamily="34" charset="-120"/>
              </a:rPr>
              <a:t>而活</a:t>
            </a:r>
            <a:r>
              <a:rPr lang="zh-TW" altLang="en-US" sz="3200" b="1" dirty="0">
                <a:latin typeface="Microsoft JhengHei" panose="020B0604030504040204" pitchFamily="34" charset="-120"/>
                <a:ea typeface="Microsoft JhengHei" panose="020B0604030504040204" pitchFamily="34" charset="-120"/>
              </a:rPr>
              <a:t>，我們可期待會有什麼後果？</a:t>
            </a:r>
            <a:endParaRPr lang="en-US" sz="3200" b="1" dirty="0">
              <a:latin typeface="Microsoft JhengHei" panose="020B0604030504040204" pitchFamily="34" charset="-120"/>
              <a:ea typeface="Microsoft JhengHei" panose="020B0604030504040204" pitchFamily="34" charset="-120"/>
            </a:endParaRPr>
          </a:p>
          <a:p>
            <a:pPr marL="0" indent="0" fontAlgn="base">
              <a:lnSpc>
                <a:spcPct val="150000"/>
              </a:lnSpc>
              <a:buNone/>
            </a:pPr>
            <a:r>
              <a:rPr lang="en-US" sz="3200" b="1" dirty="0">
                <a:latin typeface="Microsoft JhengHei" panose="020B0604030504040204" pitchFamily="34" charset="-120"/>
                <a:ea typeface="Microsoft JhengHei" panose="020B0604030504040204" pitchFamily="34" charset="-120"/>
              </a:rPr>
              <a:t> </a:t>
            </a:r>
          </a:p>
        </p:txBody>
      </p:sp>
    </p:spTree>
    <p:extLst>
      <p:ext uri="{BB962C8B-B14F-4D97-AF65-F5344CB8AC3E}">
        <p14:creationId xmlns:p14="http://schemas.microsoft.com/office/powerpoint/2010/main" val="383312250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4" name="Rectangle 4"/>
          <p:cNvSpPr>
            <a:spLocks noChangeArrowheads="1"/>
          </p:cNvSpPr>
          <p:nvPr/>
        </p:nvSpPr>
        <p:spPr bwMode="auto">
          <a:xfrm>
            <a:off x="348915" y="-66973"/>
            <a:ext cx="11285621" cy="7064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nSpc>
                <a:spcPct val="150000"/>
              </a:lnSpc>
              <a:spcAft>
                <a:spcPct val="100000"/>
              </a:spcAft>
            </a:pPr>
            <a:r>
              <a:rPr lang="zh-TW" altLang="en-US" sz="2800" b="1" dirty="0" smtClean="0">
                <a:latin typeface="Microsoft JhengHei" panose="020B0604030504040204" pitchFamily="34" charset="-120"/>
                <a:ea typeface="Microsoft JhengHei" panose="020B0604030504040204" pitchFamily="34" charset="-120"/>
              </a:rPr>
              <a:t>補充經文</a:t>
            </a:r>
            <a:endParaRPr lang="en-US" altLang="zh-TW" sz="2800" b="1" dirty="0" smtClean="0">
              <a:latin typeface="Microsoft JhengHei" panose="020B0604030504040204" pitchFamily="34" charset="-120"/>
              <a:ea typeface="Microsoft JhengHei" panose="020B0604030504040204" pitchFamily="34" charset="-120"/>
            </a:endParaRPr>
          </a:p>
          <a:p>
            <a:pPr>
              <a:lnSpc>
                <a:spcPct val="150000"/>
              </a:lnSpc>
              <a:spcAft>
                <a:spcPct val="100000"/>
              </a:spcAft>
            </a:pPr>
            <a:r>
              <a:rPr lang="zh-TW" altLang="en-US" sz="2800" b="1" dirty="0" smtClean="0">
                <a:latin typeface="Microsoft JhengHei" panose="020B0604030504040204" pitchFamily="34" charset="-120"/>
                <a:ea typeface="Microsoft JhengHei" panose="020B0604030504040204" pitchFamily="34" charset="-120"/>
              </a:rPr>
              <a:t>波</a:t>
            </a:r>
            <a:r>
              <a:rPr lang="zh-TW" altLang="en-US" sz="2800" b="1" dirty="0">
                <a:latin typeface="Microsoft JhengHei" panose="020B0604030504040204" pitchFamily="34" charset="-120"/>
                <a:ea typeface="Microsoft JhengHei" panose="020B0604030504040204" pitchFamily="34" charset="-120"/>
              </a:rPr>
              <a:t>斯王塞魯士元年，耶和華為要應驗藉耶利米口所說的話，就激動波斯王塞魯士的心，使他下詔通告全國說</a:t>
            </a:r>
            <a:r>
              <a:rPr lang="zh-TW" altLang="en-US" sz="2800" b="1" dirty="0" smtClean="0">
                <a:latin typeface="Microsoft JhengHei" panose="020B0604030504040204" pitchFamily="34" charset="-120"/>
                <a:ea typeface="Microsoft JhengHei" panose="020B0604030504040204" pitchFamily="34" charset="-120"/>
              </a:rPr>
              <a:t>：「</a:t>
            </a:r>
            <a:r>
              <a:rPr lang="zh-TW" altLang="en-US" sz="2800" b="1" dirty="0">
                <a:latin typeface="Microsoft JhengHei" panose="020B0604030504040204" pitchFamily="34" charset="-120"/>
                <a:ea typeface="Microsoft JhengHei" panose="020B0604030504040204" pitchFamily="34" charset="-120"/>
              </a:rPr>
              <a:t>波斯王塞魯士如此說：</a:t>
            </a:r>
            <a:r>
              <a:rPr lang="en-US" altLang="zh-TW" sz="2800" b="1" dirty="0">
                <a:latin typeface="Microsoft JhengHei" panose="020B0604030504040204" pitchFamily="34" charset="-120"/>
                <a:ea typeface="Microsoft JhengHei" panose="020B0604030504040204" pitchFamily="34" charset="-120"/>
              </a:rPr>
              <a:t>『</a:t>
            </a:r>
            <a:r>
              <a:rPr lang="zh-TW" altLang="en-US" sz="2800" b="1" dirty="0">
                <a:latin typeface="Microsoft JhengHei" panose="020B0604030504040204" pitchFamily="34" charset="-120"/>
                <a:ea typeface="Microsoft JhengHei" panose="020B0604030504040204" pitchFamily="34" charset="-120"/>
              </a:rPr>
              <a:t>耶和華天上的　神已將天下萬國賜給我，又囑咐我在猶大的耶路撒冷為他建造殿宇</a:t>
            </a:r>
            <a:r>
              <a:rPr lang="zh-TW" altLang="en-US" sz="2800" b="1" dirty="0" smtClean="0">
                <a:latin typeface="Microsoft JhengHei" panose="020B0604030504040204" pitchFamily="34" charset="-120"/>
                <a:ea typeface="Microsoft JhengHei" panose="020B0604030504040204" pitchFamily="34" charset="-120"/>
              </a:rPr>
              <a:t>。在</a:t>
            </a:r>
            <a:r>
              <a:rPr lang="zh-TW" altLang="en-US" sz="2800" b="1" dirty="0">
                <a:latin typeface="Microsoft JhengHei" panose="020B0604030504040204" pitchFamily="34" charset="-120"/>
                <a:ea typeface="Microsoft JhengHei" panose="020B0604030504040204" pitchFamily="34" charset="-120"/>
              </a:rPr>
              <a:t>你們中間凡作他子民的，可以上猶大的耶路撒冷，在耶路撒冷重建耶和華─以色列　神的殿（只有他是　神）。</a:t>
            </a:r>
            <a:r>
              <a:rPr lang="zh-TW" altLang="en-US" sz="2800" b="1" dirty="0" smtClean="0">
                <a:latin typeface="Microsoft JhengHei" panose="020B0604030504040204" pitchFamily="34" charset="-120"/>
                <a:ea typeface="Microsoft JhengHei" panose="020B0604030504040204" pitchFamily="34" charset="-120"/>
              </a:rPr>
              <a:t>願神</a:t>
            </a:r>
            <a:r>
              <a:rPr lang="zh-TW" altLang="en-US" sz="2800" b="1" dirty="0">
                <a:latin typeface="Microsoft JhengHei" panose="020B0604030504040204" pitchFamily="34" charset="-120"/>
                <a:ea typeface="Microsoft JhengHei" panose="020B0604030504040204" pitchFamily="34" charset="-120"/>
              </a:rPr>
              <a:t>與這人同在</a:t>
            </a:r>
            <a:r>
              <a:rPr lang="zh-TW" altLang="en-US" sz="2800" b="1" dirty="0" smtClean="0">
                <a:latin typeface="Microsoft JhengHei" panose="020B0604030504040204" pitchFamily="34" charset="-120"/>
                <a:ea typeface="Microsoft JhengHei" panose="020B0604030504040204" pitchFamily="34" charset="-120"/>
              </a:rPr>
              <a:t>。</a:t>
            </a:r>
            <a:r>
              <a:rPr lang="zh-TW" altLang="en-US" sz="2800" b="1" dirty="0">
                <a:latin typeface="Microsoft JhengHei" panose="020B0604030504040204" pitchFamily="34" charset="-120"/>
                <a:ea typeface="Microsoft JhengHei" panose="020B0604030504040204" pitchFamily="34" charset="-120"/>
              </a:rPr>
              <a:t> 凡剩下的人，無論寄居何處，那地的人要用金銀、財物、牲畜幫助他，另外也要為耶路撒冷　神的殿甘心獻上禮物。</a:t>
            </a:r>
            <a:r>
              <a:rPr lang="en-US" altLang="zh-TW" sz="2800" b="1" dirty="0">
                <a:latin typeface="Microsoft JhengHei" panose="020B0604030504040204" pitchFamily="34" charset="-120"/>
                <a:ea typeface="Microsoft JhengHei" panose="020B0604030504040204" pitchFamily="34" charset="-120"/>
              </a:rPr>
              <a:t>』</a:t>
            </a:r>
            <a:r>
              <a:rPr lang="zh-TW" altLang="en-US" sz="2800" b="1" dirty="0" smtClean="0">
                <a:latin typeface="Microsoft JhengHei" panose="020B0604030504040204" pitchFamily="34" charset="-120"/>
                <a:ea typeface="Microsoft JhengHei" panose="020B0604030504040204" pitchFamily="34" charset="-120"/>
              </a:rPr>
              <a:t>」於</a:t>
            </a:r>
            <a:r>
              <a:rPr lang="zh-TW" altLang="en-US" sz="2800" b="1" dirty="0">
                <a:latin typeface="Microsoft JhengHei" panose="020B0604030504040204" pitchFamily="34" charset="-120"/>
                <a:ea typeface="Microsoft JhengHei" panose="020B0604030504040204" pitchFamily="34" charset="-120"/>
              </a:rPr>
              <a:t>是，猶大和便雅憫的族長、祭司、利未人，就是一切被　神激動他心的人，都起來要上耶路撒冷去建造耶和華的殿</a:t>
            </a:r>
            <a:r>
              <a:rPr lang="zh-TW" altLang="en-US" sz="2800" b="1" dirty="0" smtClean="0">
                <a:latin typeface="Microsoft JhengHei" panose="020B0604030504040204" pitchFamily="34" charset="-120"/>
                <a:ea typeface="Microsoft JhengHei" panose="020B0604030504040204" pitchFamily="34" charset="-120"/>
              </a:rPr>
              <a:t>。</a:t>
            </a:r>
            <a:r>
              <a:rPr lang="zh-TW" altLang="en-US" sz="2800" b="1" dirty="0">
                <a:latin typeface="Microsoft JhengHei" panose="020B0604030504040204" pitchFamily="34" charset="-120"/>
                <a:ea typeface="Microsoft JhengHei" panose="020B0604030504040204" pitchFamily="34" charset="-120"/>
              </a:rPr>
              <a:t> （</a:t>
            </a:r>
            <a:r>
              <a:rPr lang="zh-TW" altLang="en-US" sz="2800" b="1" dirty="0" smtClean="0">
                <a:latin typeface="Microsoft JhengHei" panose="020B0604030504040204" pitchFamily="34" charset="-120"/>
                <a:ea typeface="Microsoft JhengHei" panose="020B0604030504040204" pitchFamily="34" charset="-120"/>
              </a:rPr>
              <a:t>拉一</a:t>
            </a:r>
            <a:r>
              <a:rPr lang="en-US" sz="2800" b="1" dirty="0" smtClean="0">
                <a:latin typeface="Microsoft JhengHei" panose="020B0604030504040204" pitchFamily="34" charset="-120"/>
                <a:ea typeface="Microsoft JhengHei" panose="020B0604030504040204" pitchFamily="34" charset="-120"/>
              </a:rPr>
              <a:t>1-5</a:t>
            </a:r>
            <a:r>
              <a:rPr lang="zh-TW" altLang="en-US" sz="2800" b="1" dirty="0" smtClean="0">
                <a:latin typeface="Microsoft JhengHei" panose="020B0604030504040204" pitchFamily="34" charset="-120"/>
                <a:ea typeface="Microsoft JhengHei" panose="020B0604030504040204" pitchFamily="34" charset="-120"/>
              </a:rPr>
              <a:t>），</a:t>
            </a:r>
            <a:endParaRPr lang="en-US" sz="2800" b="1" dirty="0">
              <a:latin typeface="Microsoft JhengHei" panose="020B0604030504040204" pitchFamily="34" charset="-120"/>
              <a:ea typeface="Microsoft JhengHei" panose="020B0604030504040204" pitchFamily="34" charset="-120"/>
            </a:endParaRPr>
          </a:p>
        </p:txBody>
      </p:sp>
    </p:spTree>
    <p:extLst>
      <p:ext uri="{BB962C8B-B14F-4D97-AF65-F5344CB8AC3E}">
        <p14:creationId xmlns:p14="http://schemas.microsoft.com/office/powerpoint/2010/main" val="2623917990"/>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5632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6324">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90" name="Rectangle 142"/>
          <p:cNvSpPr>
            <a:spLocks noChangeArrowheads="1"/>
          </p:cNvSpPr>
          <p:nvPr/>
        </p:nvSpPr>
        <p:spPr bwMode="auto">
          <a:xfrm>
            <a:off x="2389189" y="1411288"/>
            <a:ext cx="1919287" cy="5446712"/>
          </a:xfrm>
          <a:prstGeom prst="rect">
            <a:avLst/>
          </a:prstGeom>
          <a:solidFill>
            <a:srgbClr val="D5D5D5"/>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178" name="Rectangle 130"/>
          <p:cNvSpPr>
            <a:spLocks noChangeArrowheads="1"/>
          </p:cNvSpPr>
          <p:nvPr/>
        </p:nvSpPr>
        <p:spPr bwMode="auto">
          <a:xfrm>
            <a:off x="2922588" y="1411288"/>
            <a:ext cx="1382712" cy="5446712"/>
          </a:xfrm>
          <a:prstGeom prst="rect">
            <a:avLst/>
          </a:prstGeom>
          <a:solidFill>
            <a:srgbClr val="C0C0C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068" name="Rectangle 20"/>
          <p:cNvSpPr>
            <a:spLocks noChangeArrowheads="1"/>
          </p:cNvSpPr>
          <p:nvPr/>
        </p:nvSpPr>
        <p:spPr bwMode="auto">
          <a:xfrm>
            <a:off x="2000251" y="571500"/>
            <a:ext cx="8226425" cy="401638"/>
          </a:xfrm>
          <a:prstGeom prst="rect">
            <a:avLst/>
          </a:prstGeom>
          <a:noFill/>
          <a:ln w="9525">
            <a:solidFill>
              <a:srgbClr val="C0C0C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098" name="Rectangle 50"/>
          <p:cNvSpPr>
            <a:spLocks noChangeArrowheads="1"/>
          </p:cNvSpPr>
          <p:nvPr/>
        </p:nvSpPr>
        <p:spPr bwMode="auto">
          <a:xfrm>
            <a:off x="1706563" y="315913"/>
            <a:ext cx="8775700" cy="328612"/>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r"/>
            <a:r>
              <a:rPr lang="en-US" altLang="en-US" sz="1400">
                <a:solidFill>
                  <a:schemeClr val="bg2"/>
                </a:solidFill>
                <a:latin typeface="SimHei" pitchFamily="49" charset="-122"/>
                <a:ea typeface="SimHei" pitchFamily="49" charset="-122"/>
              </a:rPr>
              <a:t>320</a:t>
            </a:r>
          </a:p>
        </p:txBody>
      </p:sp>
      <p:sp>
        <p:nvSpPr>
          <p:cNvPr id="2069" name="Rectangle 21"/>
          <p:cNvSpPr>
            <a:spLocks noChangeArrowheads="1"/>
          </p:cNvSpPr>
          <p:nvPr/>
        </p:nvSpPr>
        <p:spPr bwMode="auto">
          <a:xfrm>
            <a:off x="2000250" y="571500"/>
            <a:ext cx="7678738" cy="401638"/>
          </a:xfrm>
          <a:prstGeom prst="rect">
            <a:avLst/>
          </a:prstGeom>
          <a:noFill/>
          <a:ln w="9525">
            <a:solidFill>
              <a:srgbClr val="C0C0C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070" name="Rectangle 22"/>
          <p:cNvSpPr>
            <a:spLocks noChangeArrowheads="1"/>
          </p:cNvSpPr>
          <p:nvPr/>
        </p:nvSpPr>
        <p:spPr bwMode="auto">
          <a:xfrm>
            <a:off x="2000251" y="571500"/>
            <a:ext cx="7129463" cy="401638"/>
          </a:xfrm>
          <a:prstGeom prst="rect">
            <a:avLst/>
          </a:prstGeom>
          <a:noFill/>
          <a:ln w="9525">
            <a:solidFill>
              <a:srgbClr val="C0C0C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071" name="Rectangle 23"/>
          <p:cNvSpPr>
            <a:spLocks noChangeArrowheads="1"/>
          </p:cNvSpPr>
          <p:nvPr/>
        </p:nvSpPr>
        <p:spPr bwMode="auto">
          <a:xfrm>
            <a:off x="2000251" y="571500"/>
            <a:ext cx="6581775" cy="401638"/>
          </a:xfrm>
          <a:prstGeom prst="rect">
            <a:avLst/>
          </a:prstGeom>
          <a:noFill/>
          <a:ln w="9525">
            <a:solidFill>
              <a:srgbClr val="C0C0C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072" name="Rectangle 24"/>
          <p:cNvSpPr>
            <a:spLocks noChangeArrowheads="1"/>
          </p:cNvSpPr>
          <p:nvPr/>
        </p:nvSpPr>
        <p:spPr bwMode="auto">
          <a:xfrm>
            <a:off x="2000250" y="571500"/>
            <a:ext cx="6032500" cy="401638"/>
          </a:xfrm>
          <a:prstGeom prst="rect">
            <a:avLst/>
          </a:prstGeom>
          <a:noFill/>
          <a:ln w="9525">
            <a:solidFill>
              <a:srgbClr val="C0C0C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073" name="Rectangle 25"/>
          <p:cNvSpPr>
            <a:spLocks noChangeArrowheads="1"/>
          </p:cNvSpPr>
          <p:nvPr/>
        </p:nvSpPr>
        <p:spPr bwMode="auto">
          <a:xfrm>
            <a:off x="2000251" y="571500"/>
            <a:ext cx="5484813" cy="401638"/>
          </a:xfrm>
          <a:prstGeom prst="rect">
            <a:avLst/>
          </a:prstGeom>
          <a:noFill/>
          <a:ln w="9525">
            <a:solidFill>
              <a:srgbClr val="C0C0C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074" name="Rectangle 26"/>
          <p:cNvSpPr>
            <a:spLocks noChangeArrowheads="1"/>
          </p:cNvSpPr>
          <p:nvPr/>
        </p:nvSpPr>
        <p:spPr bwMode="auto">
          <a:xfrm>
            <a:off x="2000250" y="571500"/>
            <a:ext cx="4935538" cy="401638"/>
          </a:xfrm>
          <a:prstGeom prst="rect">
            <a:avLst/>
          </a:prstGeom>
          <a:noFill/>
          <a:ln w="9525">
            <a:solidFill>
              <a:srgbClr val="C0C0C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075" name="Rectangle 27"/>
          <p:cNvSpPr>
            <a:spLocks noChangeArrowheads="1"/>
          </p:cNvSpPr>
          <p:nvPr/>
        </p:nvSpPr>
        <p:spPr bwMode="auto">
          <a:xfrm>
            <a:off x="2000250" y="571500"/>
            <a:ext cx="4387850" cy="401638"/>
          </a:xfrm>
          <a:prstGeom prst="rect">
            <a:avLst/>
          </a:prstGeom>
          <a:noFill/>
          <a:ln w="9525">
            <a:solidFill>
              <a:srgbClr val="C0C0C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076" name="Rectangle 28"/>
          <p:cNvSpPr>
            <a:spLocks noChangeArrowheads="1"/>
          </p:cNvSpPr>
          <p:nvPr/>
        </p:nvSpPr>
        <p:spPr bwMode="auto">
          <a:xfrm>
            <a:off x="2000251" y="571500"/>
            <a:ext cx="3838575" cy="401638"/>
          </a:xfrm>
          <a:prstGeom prst="rect">
            <a:avLst/>
          </a:prstGeom>
          <a:noFill/>
          <a:ln w="9525">
            <a:solidFill>
              <a:srgbClr val="C0C0C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077" name="Rectangle 29"/>
          <p:cNvSpPr>
            <a:spLocks noChangeArrowheads="1"/>
          </p:cNvSpPr>
          <p:nvPr/>
        </p:nvSpPr>
        <p:spPr bwMode="auto">
          <a:xfrm>
            <a:off x="2000250" y="571500"/>
            <a:ext cx="3290888" cy="401638"/>
          </a:xfrm>
          <a:prstGeom prst="rect">
            <a:avLst/>
          </a:prstGeom>
          <a:noFill/>
          <a:ln w="9525">
            <a:solidFill>
              <a:srgbClr val="C0C0C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078" name="Rectangle 30"/>
          <p:cNvSpPr>
            <a:spLocks noChangeArrowheads="1"/>
          </p:cNvSpPr>
          <p:nvPr/>
        </p:nvSpPr>
        <p:spPr bwMode="auto">
          <a:xfrm>
            <a:off x="2000251" y="571500"/>
            <a:ext cx="2741613" cy="401638"/>
          </a:xfrm>
          <a:prstGeom prst="rect">
            <a:avLst/>
          </a:prstGeom>
          <a:noFill/>
          <a:ln w="9525">
            <a:solidFill>
              <a:srgbClr val="C0C0C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079" name="Rectangle 31"/>
          <p:cNvSpPr>
            <a:spLocks noChangeArrowheads="1"/>
          </p:cNvSpPr>
          <p:nvPr/>
        </p:nvSpPr>
        <p:spPr bwMode="auto">
          <a:xfrm>
            <a:off x="2000251" y="571500"/>
            <a:ext cx="2193925" cy="401638"/>
          </a:xfrm>
          <a:prstGeom prst="rect">
            <a:avLst/>
          </a:prstGeom>
          <a:noFill/>
          <a:ln w="9525">
            <a:solidFill>
              <a:srgbClr val="C0C0C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080" name="Rectangle 32"/>
          <p:cNvSpPr>
            <a:spLocks noChangeArrowheads="1"/>
          </p:cNvSpPr>
          <p:nvPr/>
        </p:nvSpPr>
        <p:spPr bwMode="auto">
          <a:xfrm>
            <a:off x="2000250" y="571500"/>
            <a:ext cx="1644650" cy="401638"/>
          </a:xfrm>
          <a:prstGeom prst="rect">
            <a:avLst/>
          </a:prstGeom>
          <a:noFill/>
          <a:ln w="9525">
            <a:solidFill>
              <a:srgbClr val="C0C0C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081" name="Rectangle 33"/>
          <p:cNvSpPr>
            <a:spLocks noChangeArrowheads="1"/>
          </p:cNvSpPr>
          <p:nvPr/>
        </p:nvSpPr>
        <p:spPr bwMode="auto">
          <a:xfrm>
            <a:off x="2000251" y="571500"/>
            <a:ext cx="1096963" cy="401638"/>
          </a:xfrm>
          <a:prstGeom prst="rect">
            <a:avLst/>
          </a:prstGeom>
          <a:noFill/>
          <a:ln w="9525">
            <a:solidFill>
              <a:srgbClr val="C0C0C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082" name="Rectangle 34"/>
          <p:cNvSpPr>
            <a:spLocks noChangeArrowheads="1"/>
          </p:cNvSpPr>
          <p:nvPr/>
        </p:nvSpPr>
        <p:spPr bwMode="auto">
          <a:xfrm>
            <a:off x="2000250" y="571500"/>
            <a:ext cx="547688" cy="401638"/>
          </a:xfrm>
          <a:prstGeom prst="rect">
            <a:avLst/>
          </a:prstGeom>
          <a:noFill/>
          <a:ln w="9525">
            <a:solidFill>
              <a:srgbClr val="C0C0C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052" name="Rectangle 4" descr="Newsprint"/>
          <p:cNvSpPr>
            <a:spLocks noChangeArrowheads="1"/>
          </p:cNvSpPr>
          <p:nvPr/>
        </p:nvSpPr>
        <p:spPr bwMode="auto">
          <a:xfrm>
            <a:off x="9923463" y="752476"/>
            <a:ext cx="303212" cy="365125"/>
          </a:xfrm>
          <a:prstGeom prst="rect">
            <a:avLst/>
          </a:prstGeom>
          <a:blipFill dpi="0" rotWithShape="1">
            <a:blip r:embed="rId2"/>
            <a:srcRect/>
            <a:tile tx="0" ty="0" sx="100000" sy="100000" flip="none" algn="tl"/>
          </a:blip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zh-TW" altLang="en-US">
                <a:ea typeface="SimHei" pitchFamily="49" charset="-122"/>
              </a:rPr>
              <a:t>希</a:t>
            </a:r>
          </a:p>
        </p:txBody>
      </p:sp>
      <p:sp>
        <p:nvSpPr>
          <p:cNvPr id="2054" name="Rectangle 6" descr="Newsprint"/>
          <p:cNvSpPr>
            <a:spLocks noChangeArrowheads="1"/>
          </p:cNvSpPr>
          <p:nvPr/>
        </p:nvSpPr>
        <p:spPr bwMode="auto">
          <a:xfrm>
            <a:off x="4217988" y="752476"/>
            <a:ext cx="5707062" cy="365125"/>
          </a:xfrm>
          <a:prstGeom prst="rect">
            <a:avLst/>
          </a:prstGeom>
          <a:blipFill dpi="0" rotWithShape="1">
            <a:blip r:embed="rId2"/>
            <a:srcRect/>
            <a:tile tx="0" ty="0" sx="100000" sy="100000" flip="none" algn="tl"/>
          </a:blip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zh-TW" altLang="en-US">
                <a:ea typeface="SimHei" pitchFamily="49" charset="-122"/>
              </a:rPr>
              <a:t>波斯帝國</a:t>
            </a:r>
          </a:p>
        </p:txBody>
      </p:sp>
      <p:sp>
        <p:nvSpPr>
          <p:cNvPr id="2063" name="Rectangle 15" descr="Newsprint"/>
          <p:cNvSpPr>
            <a:spLocks noChangeArrowheads="1"/>
          </p:cNvSpPr>
          <p:nvPr/>
        </p:nvSpPr>
        <p:spPr bwMode="auto">
          <a:xfrm>
            <a:off x="2932113" y="752476"/>
            <a:ext cx="1289050" cy="365125"/>
          </a:xfrm>
          <a:prstGeom prst="rect">
            <a:avLst/>
          </a:prstGeom>
          <a:blipFill dpi="0" rotWithShape="1">
            <a:blip r:embed="rId2"/>
            <a:srcRect/>
            <a:tile tx="0" ty="0" sx="100000" sy="100000" flip="none" algn="tl"/>
          </a:blip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zh-TW" altLang="en-US">
                <a:ea typeface="SimHei" pitchFamily="49" charset="-122"/>
              </a:rPr>
              <a:t>巴比倫帝國</a:t>
            </a:r>
          </a:p>
        </p:txBody>
      </p:sp>
      <p:sp>
        <p:nvSpPr>
          <p:cNvPr id="2065" name="Rectangle 17" descr="Newsprint"/>
          <p:cNvSpPr>
            <a:spLocks noChangeArrowheads="1"/>
          </p:cNvSpPr>
          <p:nvPr/>
        </p:nvSpPr>
        <p:spPr bwMode="auto">
          <a:xfrm>
            <a:off x="2000251" y="752476"/>
            <a:ext cx="931863" cy="365125"/>
          </a:xfrm>
          <a:prstGeom prst="rect">
            <a:avLst/>
          </a:prstGeom>
          <a:blipFill dpi="0" rotWithShape="1">
            <a:blip r:embed="rId2"/>
            <a:srcRect/>
            <a:tile tx="0" ty="0" sx="100000" sy="100000" flip="none" algn="tl"/>
          </a:blip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zh-TW" altLang="en-US">
                <a:ea typeface="SimHei" pitchFamily="49" charset="-122"/>
              </a:rPr>
              <a:t>猶大</a:t>
            </a:r>
          </a:p>
        </p:txBody>
      </p:sp>
      <p:sp>
        <p:nvSpPr>
          <p:cNvPr id="2083" name="Rectangle 35"/>
          <p:cNvSpPr>
            <a:spLocks noChangeArrowheads="1"/>
          </p:cNvSpPr>
          <p:nvPr/>
        </p:nvSpPr>
        <p:spPr bwMode="auto">
          <a:xfrm>
            <a:off x="1706564" y="315913"/>
            <a:ext cx="8226425" cy="328612"/>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r"/>
            <a:r>
              <a:rPr lang="en-US" altLang="en-US" sz="1400">
                <a:solidFill>
                  <a:schemeClr val="bg2"/>
                </a:solidFill>
                <a:latin typeface="SimHei" pitchFamily="49" charset="-122"/>
                <a:ea typeface="SimHei" pitchFamily="49" charset="-122"/>
              </a:rPr>
              <a:t>340</a:t>
            </a:r>
          </a:p>
        </p:txBody>
      </p:sp>
      <p:sp>
        <p:nvSpPr>
          <p:cNvPr id="2084" name="Rectangle 36"/>
          <p:cNvSpPr>
            <a:spLocks noChangeArrowheads="1"/>
          </p:cNvSpPr>
          <p:nvPr/>
        </p:nvSpPr>
        <p:spPr bwMode="auto">
          <a:xfrm>
            <a:off x="1706564" y="315913"/>
            <a:ext cx="7678737" cy="328612"/>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r"/>
            <a:r>
              <a:rPr lang="en-US" altLang="en-US" sz="1400">
                <a:solidFill>
                  <a:schemeClr val="bg2"/>
                </a:solidFill>
                <a:latin typeface="SimHei" pitchFamily="49" charset="-122"/>
                <a:ea typeface="SimHei" pitchFamily="49" charset="-122"/>
              </a:rPr>
              <a:t>360</a:t>
            </a:r>
          </a:p>
        </p:txBody>
      </p:sp>
      <p:sp>
        <p:nvSpPr>
          <p:cNvPr id="2085" name="Rectangle 37"/>
          <p:cNvSpPr>
            <a:spLocks noChangeArrowheads="1"/>
          </p:cNvSpPr>
          <p:nvPr/>
        </p:nvSpPr>
        <p:spPr bwMode="auto">
          <a:xfrm>
            <a:off x="1706563" y="315913"/>
            <a:ext cx="7129462" cy="328612"/>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r"/>
            <a:r>
              <a:rPr lang="en-US" altLang="en-US" sz="1400">
                <a:solidFill>
                  <a:schemeClr val="bg2"/>
                </a:solidFill>
                <a:latin typeface="SimHei" pitchFamily="49" charset="-122"/>
                <a:ea typeface="SimHei" pitchFamily="49" charset="-122"/>
              </a:rPr>
              <a:t>380</a:t>
            </a:r>
          </a:p>
        </p:txBody>
      </p:sp>
      <p:sp>
        <p:nvSpPr>
          <p:cNvPr id="2086" name="Rectangle 38"/>
          <p:cNvSpPr>
            <a:spLocks noChangeArrowheads="1"/>
          </p:cNvSpPr>
          <p:nvPr/>
        </p:nvSpPr>
        <p:spPr bwMode="auto">
          <a:xfrm>
            <a:off x="1706564" y="315913"/>
            <a:ext cx="6581775" cy="328612"/>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r"/>
            <a:r>
              <a:rPr lang="en-US" altLang="en-US" sz="1400">
                <a:latin typeface="SimHei" pitchFamily="49" charset="-122"/>
                <a:ea typeface="SimHei" pitchFamily="49" charset="-122"/>
              </a:rPr>
              <a:t>400</a:t>
            </a:r>
          </a:p>
        </p:txBody>
      </p:sp>
      <p:sp>
        <p:nvSpPr>
          <p:cNvPr id="2087" name="Rectangle 39"/>
          <p:cNvSpPr>
            <a:spLocks noChangeArrowheads="1"/>
          </p:cNvSpPr>
          <p:nvPr/>
        </p:nvSpPr>
        <p:spPr bwMode="auto">
          <a:xfrm>
            <a:off x="1706563" y="315913"/>
            <a:ext cx="6032500" cy="328612"/>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r"/>
            <a:r>
              <a:rPr lang="en-US" altLang="en-US" sz="1400">
                <a:solidFill>
                  <a:schemeClr val="bg2"/>
                </a:solidFill>
                <a:latin typeface="SimHei" pitchFamily="49" charset="-122"/>
                <a:ea typeface="SimHei" pitchFamily="49" charset="-122"/>
              </a:rPr>
              <a:t>420</a:t>
            </a:r>
          </a:p>
        </p:txBody>
      </p:sp>
      <p:sp>
        <p:nvSpPr>
          <p:cNvPr id="2088" name="Rectangle 40"/>
          <p:cNvSpPr>
            <a:spLocks noChangeArrowheads="1"/>
          </p:cNvSpPr>
          <p:nvPr/>
        </p:nvSpPr>
        <p:spPr bwMode="auto">
          <a:xfrm>
            <a:off x="1706563" y="315913"/>
            <a:ext cx="5484812" cy="328612"/>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r"/>
            <a:r>
              <a:rPr lang="en-US" altLang="en-US" sz="1400">
                <a:solidFill>
                  <a:schemeClr val="bg2"/>
                </a:solidFill>
                <a:latin typeface="SimHei" pitchFamily="49" charset="-122"/>
                <a:ea typeface="SimHei" pitchFamily="49" charset="-122"/>
              </a:rPr>
              <a:t>440</a:t>
            </a:r>
          </a:p>
        </p:txBody>
      </p:sp>
      <p:sp>
        <p:nvSpPr>
          <p:cNvPr id="2089" name="Rectangle 41"/>
          <p:cNvSpPr>
            <a:spLocks noChangeArrowheads="1"/>
          </p:cNvSpPr>
          <p:nvPr/>
        </p:nvSpPr>
        <p:spPr bwMode="auto">
          <a:xfrm>
            <a:off x="1706564" y="315913"/>
            <a:ext cx="4935537" cy="328612"/>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r"/>
            <a:r>
              <a:rPr lang="en-US" altLang="en-US" sz="1400">
                <a:solidFill>
                  <a:schemeClr val="bg2"/>
                </a:solidFill>
                <a:latin typeface="SimHei" pitchFamily="49" charset="-122"/>
                <a:ea typeface="SimHei" pitchFamily="49" charset="-122"/>
              </a:rPr>
              <a:t>460</a:t>
            </a:r>
          </a:p>
        </p:txBody>
      </p:sp>
      <p:sp>
        <p:nvSpPr>
          <p:cNvPr id="2090" name="Rectangle 42"/>
          <p:cNvSpPr>
            <a:spLocks noChangeArrowheads="1"/>
          </p:cNvSpPr>
          <p:nvPr/>
        </p:nvSpPr>
        <p:spPr bwMode="auto">
          <a:xfrm>
            <a:off x="1706563" y="315913"/>
            <a:ext cx="4387850" cy="328612"/>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r"/>
            <a:r>
              <a:rPr lang="en-US" altLang="en-US" sz="1400">
                <a:solidFill>
                  <a:schemeClr val="bg2"/>
                </a:solidFill>
                <a:latin typeface="SimHei" pitchFamily="49" charset="-122"/>
                <a:ea typeface="SimHei" pitchFamily="49" charset="-122"/>
              </a:rPr>
              <a:t>480</a:t>
            </a:r>
          </a:p>
        </p:txBody>
      </p:sp>
      <p:sp>
        <p:nvSpPr>
          <p:cNvPr id="2091" name="Rectangle 43"/>
          <p:cNvSpPr>
            <a:spLocks noChangeArrowheads="1"/>
          </p:cNvSpPr>
          <p:nvPr/>
        </p:nvSpPr>
        <p:spPr bwMode="auto">
          <a:xfrm>
            <a:off x="1706564" y="315913"/>
            <a:ext cx="3838575" cy="328612"/>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r"/>
            <a:r>
              <a:rPr lang="en-US" altLang="en-US" sz="1400">
                <a:latin typeface="SimHei" pitchFamily="49" charset="-122"/>
                <a:ea typeface="SimHei" pitchFamily="49" charset="-122"/>
              </a:rPr>
              <a:t>500</a:t>
            </a:r>
          </a:p>
        </p:txBody>
      </p:sp>
      <p:sp>
        <p:nvSpPr>
          <p:cNvPr id="2092" name="Rectangle 44"/>
          <p:cNvSpPr>
            <a:spLocks noChangeArrowheads="1"/>
          </p:cNvSpPr>
          <p:nvPr/>
        </p:nvSpPr>
        <p:spPr bwMode="auto">
          <a:xfrm>
            <a:off x="1706564" y="315913"/>
            <a:ext cx="3290887" cy="328612"/>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r"/>
            <a:r>
              <a:rPr lang="en-US" altLang="en-US" sz="1400">
                <a:solidFill>
                  <a:schemeClr val="bg2"/>
                </a:solidFill>
                <a:latin typeface="SimHei" pitchFamily="49" charset="-122"/>
                <a:ea typeface="SimHei" pitchFamily="49" charset="-122"/>
              </a:rPr>
              <a:t>520</a:t>
            </a:r>
          </a:p>
        </p:txBody>
      </p:sp>
      <p:sp>
        <p:nvSpPr>
          <p:cNvPr id="2093" name="Rectangle 45"/>
          <p:cNvSpPr>
            <a:spLocks noChangeArrowheads="1"/>
          </p:cNvSpPr>
          <p:nvPr/>
        </p:nvSpPr>
        <p:spPr bwMode="auto">
          <a:xfrm>
            <a:off x="1706563" y="315913"/>
            <a:ext cx="2741612" cy="328612"/>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r"/>
            <a:r>
              <a:rPr lang="en-US" altLang="en-US" sz="1400">
                <a:solidFill>
                  <a:schemeClr val="bg2"/>
                </a:solidFill>
                <a:latin typeface="SimHei" pitchFamily="49" charset="-122"/>
                <a:ea typeface="SimHei" pitchFamily="49" charset="-122"/>
              </a:rPr>
              <a:t>540</a:t>
            </a:r>
          </a:p>
        </p:txBody>
      </p:sp>
      <p:sp>
        <p:nvSpPr>
          <p:cNvPr id="2094" name="Rectangle 46"/>
          <p:cNvSpPr>
            <a:spLocks noChangeArrowheads="1"/>
          </p:cNvSpPr>
          <p:nvPr/>
        </p:nvSpPr>
        <p:spPr bwMode="auto">
          <a:xfrm>
            <a:off x="1706564" y="315913"/>
            <a:ext cx="2193925" cy="328612"/>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r"/>
            <a:r>
              <a:rPr lang="en-US" altLang="en-US" sz="1400">
                <a:solidFill>
                  <a:schemeClr val="bg2"/>
                </a:solidFill>
                <a:latin typeface="SimHei" pitchFamily="49" charset="-122"/>
                <a:ea typeface="SimHei" pitchFamily="49" charset="-122"/>
              </a:rPr>
              <a:t>560</a:t>
            </a:r>
          </a:p>
        </p:txBody>
      </p:sp>
      <p:sp>
        <p:nvSpPr>
          <p:cNvPr id="2095" name="Rectangle 47"/>
          <p:cNvSpPr>
            <a:spLocks noChangeArrowheads="1"/>
          </p:cNvSpPr>
          <p:nvPr/>
        </p:nvSpPr>
        <p:spPr bwMode="auto">
          <a:xfrm>
            <a:off x="1706563" y="315913"/>
            <a:ext cx="1644650" cy="328612"/>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r"/>
            <a:r>
              <a:rPr lang="en-US" altLang="en-US" sz="1400">
                <a:solidFill>
                  <a:schemeClr val="bg2"/>
                </a:solidFill>
                <a:latin typeface="SimHei" pitchFamily="49" charset="-122"/>
                <a:ea typeface="SimHei" pitchFamily="49" charset="-122"/>
              </a:rPr>
              <a:t>580</a:t>
            </a:r>
          </a:p>
        </p:txBody>
      </p:sp>
      <p:sp>
        <p:nvSpPr>
          <p:cNvPr id="2096" name="Rectangle 48"/>
          <p:cNvSpPr>
            <a:spLocks noChangeArrowheads="1"/>
          </p:cNvSpPr>
          <p:nvPr/>
        </p:nvSpPr>
        <p:spPr bwMode="auto">
          <a:xfrm>
            <a:off x="1706563" y="315913"/>
            <a:ext cx="1096962" cy="328612"/>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r"/>
            <a:r>
              <a:rPr lang="en-US" altLang="en-US" sz="1400">
                <a:latin typeface="SimHei" pitchFamily="49" charset="-122"/>
                <a:ea typeface="SimHei" pitchFamily="49" charset="-122"/>
              </a:rPr>
              <a:t>600</a:t>
            </a:r>
          </a:p>
        </p:txBody>
      </p:sp>
      <p:sp>
        <p:nvSpPr>
          <p:cNvPr id="2097" name="Rectangle 49"/>
          <p:cNvSpPr>
            <a:spLocks noChangeArrowheads="1"/>
          </p:cNvSpPr>
          <p:nvPr/>
        </p:nvSpPr>
        <p:spPr bwMode="auto">
          <a:xfrm>
            <a:off x="1706564" y="315913"/>
            <a:ext cx="547687" cy="328612"/>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r"/>
            <a:r>
              <a:rPr lang="en-US" altLang="en-US" sz="1400">
                <a:solidFill>
                  <a:schemeClr val="bg2"/>
                </a:solidFill>
                <a:latin typeface="SimHei" pitchFamily="49" charset="-122"/>
                <a:ea typeface="SimHei" pitchFamily="49" charset="-122"/>
              </a:rPr>
              <a:t>620</a:t>
            </a:r>
          </a:p>
        </p:txBody>
      </p:sp>
      <p:sp>
        <p:nvSpPr>
          <p:cNvPr id="2100" name="Rectangle 52"/>
          <p:cNvSpPr>
            <a:spLocks noChangeArrowheads="1"/>
          </p:cNvSpPr>
          <p:nvPr/>
        </p:nvSpPr>
        <p:spPr bwMode="auto">
          <a:xfrm>
            <a:off x="2000251" y="1117601"/>
            <a:ext cx="8226425" cy="549275"/>
          </a:xfrm>
          <a:prstGeom prst="rect">
            <a:avLst/>
          </a:prstGeom>
          <a:solidFill>
            <a:srgbClr val="CC6600"/>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101" name="Rectangle 53"/>
          <p:cNvSpPr>
            <a:spLocks noChangeArrowheads="1"/>
          </p:cNvSpPr>
          <p:nvPr/>
        </p:nvSpPr>
        <p:spPr bwMode="auto">
          <a:xfrm>
            <a:off x="2000251" y="1117601"/>
            <a:ext cx="8145463" cy="549275"/>
          </a:xfrm>
          <a:prstGeom prst="rect">
            <a:avLst/>
          </a:prstGeom>
          <a:solidFill>
            <a:srgbClr val="FF9966"/>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102" name="Rectangle 54"/>
          <p:cNvSpPr>
            <a:spLocks noChangeArrowheads="1"/>
          </p:cNvSpPr>
          <p:nvPr/>
        </p:nvSpPr>
        <p:spPr bwMode="auto">
          <a:xfrm>
            <a:off x="2000250" y="1117601"/>
            <a:ext cx="7924800" cy="549275"/>
          </a:xfrm>
          <a:prstGeom prst="rect">
            <a:avLst/>
          </a:prstGeom>
          <a:solidFill>
            <a:srgbClr val="339966"/>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103" name="Rectangle 55"/>
          <p:cNvSpPr>
            <a:spLocks noChangeArrowheads="1"/>
          </p:cNvSpPr>
          <p:nvPr/>
        </p:nvSpPr>
        <p:spPr bwMode="auto">
          <a:xfrm>
            <a:off x="2000251" y="1117601"/>
            <a:ext cx="5402263" cy="549275"/>
          </a:xfrm>
          <a:prstGeom prst="rect">
            <a:avLst/>
          </a:prstGeom>
          <a:solidFill>
            <a:srgbClr val="CCFF99"/>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104" name="Rectangle 56"/>
          <p:cNvSpPr>
            <a:spLocks noChangeArrowheads="1"/>
          </p:cNvSpPr>
          <p:nvPr/>
        </p:nvSpPr>
        <p:spPr bwMode="auto">
          <a:xfrm>
            <a:off x="2000251" y="1117601"/>
            <a:ext cx="4278313" cy="549275"/>
          </a:xfrm>
          <a:prstGeom prst="rect">
            <a:avLst/>
          </a:prstGeom>
          <a:solidFill>
            <a:srgbClr val="FFFF99"/>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105" name="Rectangle 57"/>
          <p:cNvSpPr>
            <a:spLocks noChangeArrowheads="1"/>
          </p:cNvSpPr>
          <p:nvPr/>
        </p:nvSpPr>
        <p:spPr bwMode="auto">
          <a:xfrm>
            <a:off x="2000251" y="1117601"/>
            <a:ext cx="3675063" cy="549275"/>
          </a:xfrm>
          <a:prstGeom prst="rect">
            <a:avLst/>
          </a:prstGeom>
          <a:solidFill>
            <a:srgbClr val="FFCC99"/>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108" name="Rectangle 60"/>
          <p:cNvSpPr>
            <a:spLocks noChangeArrowheads="1"/>
          </p:cNvSpPr>
          <p:nvPr/>
        </p:nvSpPr>
        <p:spPr bwMode="auto">
          <a:xfrm>
            <a:off x="2000251" y="1117601"/>
            <a:ext cx="2714625" cy="549275"/>
          </a:xfrm>
          <a:prstGeom prst="rect">
            <a:avLst/>
          </a:prstGeom>
          <a:solidFill>
            <a:srgbClr val="CCCCFF"/>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109" name="Rectangle 61"/>
          <p:cNvSpPr>
            <a:spLocks noChangeArrowheads="1"/>
          </p:cNvSpPr>
          <p:nvPr/>
        </p:nvSpPr>
        <p:spPr bwMode="auto">
          <a:xfrm>
            <a:off x="2000251" y="1117601"/>
            <a:ext cx="2468563" cy="549275"/>
          </a:xfrm>
          <a:prstGeom prst="rect">
            <a:avLst/>
          </a:prstGeom>
          <a:solidFill>
            <a:srgbClr val="CCECFF"/>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111" name="Rectangle 63"/>
          <p:cNvSpPr>
            <a:spLocks noChangeArrowheads="1"/>
          </p:cNvSpPr>
          <p:nvPr/>
        </p:nvSpPr>
        <p:spPr bwMode="auto">
          <a:xfrm>
            <a:off x="2000251" y="1117601"/>
            <a:ext cx="2220913" cy="549275"/>
          </a:xfrm>
          <a:prstGeom prst="rect">
            <a:avLst/>
          </a:prstGeom>
          <a:solidFill>
            <a:srgbClr val="CC9900"/>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112" name="Rectangle 64"/>
          <p:cNvSpPr>
            <a:spLocks noChangeArrowheads="1"/>
          </p:cNvSpPr>
          <p:nvPr/>
        </p:nvSpPr>
        <p:spPr bwMode="auto">
          <a:xfrm>
            <a:off x="2000251" y="1117601"/>
            <a:ext cx="1590675" cy="549275"/>
          </a:xfrm>
          <a:prstGeom prst="rect">
            <a:avLst/>
          </a:prstGeom>
          <a:solidFill>
            <a:srgbClr val="FFCC00"/>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113" name="Rectangle 65"/>
          <p:cNvSpPr>
            <a:spLocks noChangeArrowheads="1"/>
          </p:cNvSpPr>
          <p:nvPr/>
        </p:nvSpPr>
        <p:spPr bwMode="auto">
          <a:xfrm>
            <a:off x="2000251" y="1117601"/>
            <a:ext cx="931863" cy="549275"/>
          </a:xfrm>
          <a:prstGeom prst="rect">
            <a:avLst/>
          </a:prstGeom>
          <a:solidFill>
            <a:srgbClr val="FFCCCC"/>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117" name="Text Box 69"/>
          <p:cNvSpPr txBox="1">
            <a:spLocks noChangeArrowheads="1"/>
          </p:cNvSpPr>
          <p:nvPr/>
        </p:nvSpPr>
        <p:spPr bwMode="auto">
          <a:xfrm>
            <a:off x="2889564" y="1125538"/>
            <a:ext cx="723275"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zh-TW" altLang="en-US" sz="1400">
                <a:ea typeface="SimHei" pitchFamily="49" charset="-122"/>
              </a:rPr>
              <a:t>尼布</a:t>
            </a:r>
          </a:p>
          <a:p>
            <a:pPr algn="ctr"/>
            <a:r>
              <a:rPr lang="zh-TW" altLang="en-US" sz="1400">
                <a:ea typeface="SimHei" pitchFamily="49" charset="-122"/>
              </a:rPr>
              <a:t>甲尼撒</a:t>
            </a:r>
          </a:p>
        </p:txBody>
      </p:sp>
      <p:sp>
        <p:nvSpPr>
          <p:cNvPr id="2118" name="Text Box 70"/>
          <p:cNvSpPr txBox="1">
            <a:spLocks noChangeArrowheads="1"/>
          </p:cNvSpPr>
          <p:nvPr/>
        </p:nvSpPr>
        <p:spPr bwMode="auto">
          <a:xfrm>
            <a:off x="4165600" y="1125538"/>
            <a:ext cx="364202"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zh-TW" altLang="en-US" sz="1400">
                <a:ea typeface="SimHei" pitchFamily="49" charset="-122"/>
              </a:rPr>
              <a:t>古</a:t>
            </a:r>
          </a:p>
          <a:p>
            <a:r>
              <a:rPr lang="zh-TW" altLang="en-US" sz="1400">
                <a:ea typeface="SimHei" pitchFamily="49" charset="-122"/>
              </a:rPr>
              <a:t>列</a:t>
            </a:r>
          </a:p>
        </p:txBody>
      </p:sp>
      <p:sp>
        <p:nvSpPr>
          <p:cNvPr id="2119" name="Text Box 71"/>
          <p:cNvSpPr txBox="1">
            <a:spLocks noChangeArrowheads="1"/>
          </p:cNvSpPr>
          <p:nvPr/>
        </p:nvSpPr>
        <p:spPr bwMode="auto">
          <a:xfrm>
            <a:off x="4799327" y="1125538"/>
            <a:ext cx="723275"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zh-TW" altLang="en-US" sz="1400">
                <a:ea typeface="SimHei" pitchFamily="49" charset="-122"/>
              </a:rPr>
              <a:t>大利烏</a:t>
            </a:r>
          </a:p>
          <a:p>
            <a:pPr algn="ctr"/>
            <a:r>
              <a:rPr lang="zh-TW" altLang="en-US" sz="1400">
                <a:ea typeface="SimHei" pitchFamily="49" charset="-122"/>
              </a:rPr>
              <a:t>一世</a:t>
            </a:r>
          </a:p>
        </p:txBody>
      </p:sp>
      <p:sp>
        <p:nvSpPr>
          <p:cNvPr id="2120" name="Text Box 72"/>
          <p:cNvSpPr txBox="1">
            <a:spLocks noChangeArrowheads="1"/>
          </p:cNvSpPr>
          <p:nvPr/>
        </p:nvSpPr>
        <p:spPr bwMode="auto">
          <a:xfrm>
            <a:off x="5689601" y="1128713"/>
            <a:ext cx="543739"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zh-TW" altLang="en-US" sz="1400">
                <a:ea typeface="SimHei" pitchFamily="49" charset="-122"/>
              </a:rPr>
              <a:t>亞哈</a:t>
            </a:r>
          </a:p>
          <a:p>
            <a:r>
              <a:rPr lang="zh-TW" altLang="en-US" sz="1400">
                <a:ea typeface="SimHei" pitchFamily="49" charset="-122"/>
              </a:rPr>
              <a:t>隨魯</a:t>
            </a:r>
          </a:p>
        </p:txBody>
      </p:sp>
      <p:sp>
        <p:nvSpPr>
          <p:cNvPr id="2121" name="Text Box 73"/>
          <p:cNvSpPr txBox="1">
            <a:spLocks noChangeArrowheads="1"/>
          </p:cNvSpPr>
          <p:nvPr/>
        </p:nvSpPr>
        <p:spPr bwMode="auto">
          <a:xfrm>
            <a:off x="6378021" y="1128713"/>
            <a:ext cx="902811"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zh-TW" altLang="en-US" sz="1400">
                <a:ea typeface="SimHei" pitchFamily="49" charset="-122"/>
              </a:rPr>
              <a:t>亞達薛西</a:t>
            </a:r>
          </a:p>
          <a:p>
            <a:pPr algn="ctr"/>
            <a:r>
              <a:rPr lang="zh-TW" altLang="en-US" sz="1400">
                <a:ea typeface="SimHei" pitchFamily="49" charset="-122"/>
              </a:rPr>
              <a:t>一世</a:t>
            </a:r>
          </a:p>
        </p:txBody>
      </p:sp>
      <p:sp>
        <p:nvSpPr>
          <p:cNvPr id="2124" name="Line 76"/>
          <p:cNvSpPr>
            <a:spLocks noChangeShapeType="1"/>
          </p:cNvSpPr>
          <p:nvPr/>
        </p:nvSpPr>
        <p:spPr bwMode="auto">
          <a:xfrm flipV="1">
            <a:off x="2382838" y="1685926"/>
            <a:ext cx="0" cy="411163"/>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125" name="Line 77"/>
          <p:cNvSpPr>
            <a:spLocks noChangeShapeType="1"/>
          </p:cNvSpPr>
          <p:nvPr/>
        </p:nvSpPr>
        <p:spPr bwMode="auto">
          <a:xfrm flipV="1">
            <a:off x="2624138" y="1685926"/>
            <a:ext cx="4762" cy="620713"/>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126" name="Line 78"/>
          <p:cNvSpPr>
            <a:spLocks noChangeShapeType="1"/>
          </p:cNvSpPr>
          <p:nvPr/>
        </p:nvSpPr>
        <p:spPr bwMode="auto">
          <a:xfrm flipV="1">
            <a:off x="4303713" y="1685926"/>
            <a:ext cx="0" cy="620713"/>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132" name="Line 84"/>
          <p:cNvSpPr>
            <a:spLocks noChangeShapeType="1"/>
          </p:cNvSpPr>
          <p:nvPr/>
        </p:nvSpPr>
        <p:spPr bwMode="auto">
          <a:xfrm flipV="1">
            <a:off x="2932113" y="1685926"/>
            <a:ext cx="0" cy="411163"/>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133" name="Text Box 85"/>
          <p:cNvSpPr txBox="1">
            <a:spLocks noChangeArrowheads="1"/>
          </p:cNvSpPr>
          <p:nvPr/>
        </p:nvSpPr>
        <p:spPr bwMode="auto">
          <a:xfrm>
            <a:off x="2035175" y="2259014"/>
            <a:ext cx="488950" cy="1038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en-US" altLang="zh-TW" sz="1400">
                <a:solidFill>
                  <a:srgbClr val="FF0000"/>
                </a:solidFill>
                <a:latin typeface="SimHei" pitchFamily="49" charset="-122"/>
                <a:ea typeface="SimHei" pitchFamily="49" charset="-122"/>
              </a:rPr>
              <a:t>606</a:t>
            </a:r>
          </a:p>
          <a:p>
            <a:pPr algn="ctr"/>
            <a:r>
              <a:rPr lang="zh-TW" altLang="en-US" sz="1600">
                <a:latin typeface="SimHei" pitchFamily="49" charset="-122"/>
                <a:ea typeface="SimHei" pitchFamily="49" charset="-122"/>
              </a:rPr>
              <a:t>被</a:t>
            </a:r>
          </a:p>
          <a:p>
            <a:pPr algn="ctr"/>
            <a:r>
              <a:rPr lang="zh-TW" altLang="en-US" sz="1600">
                <a:latin typeface="SimHei" pitchFamily="49" charset="-122"/>
                <a:ea typeface="SimHei" pitchFamily="49" charset="-122"/>
              </a:rPr>
              <a:t>擄</a:t>
            </a:r>
          </a:p>
          <a:p>
            <a:pPr algn="ctr"/>
            <a:r>
              <a:rPr lang="en-US" altLang="zh-TW" sz="1600">
                <a:latin typeface="SimHei" pitchFamily="49" charset="-122"/>
                <a:ea typeface="SimHei" pitchFamily="49" charset="-122"/>
              </a:rPr>
              <a:t>(</a:t>
            </a:r>
            <a:r>
              <a:rPr lang="en-US" altLang="zh-TW" sz="1600">
                <a:latin typeface="SimHei" pitchFamily="49" charset="-122"/>
                <a:ea typeface="新細明體" panose="02020500000000000000" pitchFamily="18" charset="-120"/>
              </a:rPr>
              <a:t>1</a:t>
            </a:r>
            <a:r>
              <a:rPr lang="en-US" altLang="zh-TW" sz="1600">
                <a:latin typeface="SimHei" pitchFamily="49" charset="-122"/>
                <a:ea typeface="SimHei" pitchFamily="49" charset="-122"/>
              </a:rPr>
              <a:t>)</a:t>
            </a:r>
          </a:p>
        </p:txBody>
      </p:sp>
      <p:sp>
        <p:nvSpPr>
          <p:cNvPr id="2134" name="Text Box 86"/>
          <p:cNvSpPr txBox="1">
            <a:spLocks noChangeArrowheads="1"/>
          </p:cNvSpPr>
          <p:nvPr/>
        </p:nvSpPr>
        <p:spPr bwMode="auto">
          <a:xfrm>
            <a:off x="2384425" y="2259014"/>
            <a:ext cx="488950" cy="1038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en-US" altLang="zh-TW" sz="1400">
                <a:solidFill>
                  <a:srgbClr val="FF0000"/>
                </a:solidFill>
                <a:latin typeface="SimHei" pitchFamily="49" charset="-122"/>
                <a:ea typeface="SimHei" pitchFamily="49" charset="-122"/>
              </a:rPr>
              <a:t>597</a:t>
            </a:r>
          </a:p>
          <a:p>
            <a:pPr algn="ctr"/>
            <a:r>
              <a:rPr lang="zh-TW" altLang="en-US" sz="1600">
                <a:latin typeface="SimHei" pitchFamily="49" charset="-122"/>
                <a:ea typeface="SimHei" pitchFamily="49" charset="-122"/>
              </a:rPr>
              <a:t>被</a:t>
            </a:r>
          </a:p>
          <a:p>
            <a:pPr algn="ctr"/>
            <a:r>
              <a:rPr lang="zh-TW" altLang="en-US" sz="1600">
                <a:latin typeface="SimHei" pitchFamily="49" charset="-122"/>
                <a:ea typeface="SimHei" pitchFamily="49" charset="-122"/>
              </a:rPr>
              <a:t>擄</a:t>
            </a:r>
          </a:p>
          <a:p>
            <a:pPr algn="ctr"/>
            <a:r>
              <a:rPr lang="en-US" altLang="zh-TW" sz="1600">
                <a:latin typeface="SimHei" pitchFamily="49" charset="-122"/>
                <a:ea typeface="SimHei" pitchFamily="49" charset="-122"/>
              </a:rPr>
              <a:t>(</a:t>
            </a:r>
            <a:r>
              <a:rPr lang="en-US" altLang="zh-TW" sz="1600">
                <a:latin typeface="SimHei" pitchFamily="49" charset="-122"/>
                <a:ea typeface="新細明體" panose="02020500000000000000" pitchFamily="18" charset="-120"/>
              </a:rPr>
              <a:t>2</a:t>
            </a:r>
            <a:r>
              <a:rPr lang="en-US" altLang="zh-TW" sz="1600">
                <a:latin typeface="SimHei" pitchFamily="49" charset="-122"/>
                <a:ea typeface="SimHei" pitchFamily="49" charset="-122"/>
              </a:rPr>
              <a:t>)</a:t>
            </a:r>
          </a:p>
        </p:txBody>
      </p:sp>
      <p:sp>
        <p:nvSpPr>
          <p:cNvPr id="2135" name="Text Box 87"/>
          <p:cNvSpPr txBox="1">
            <a:spLocks noChangeArrowheads="1"/>
          </p:cNvSpPr>
          <p:nvPr/>
        </p:nvSpPr>
        <p:spPr bwMode="auto">
          <a:xfrm>
            <a:off x="2790032" y="2229685"/>
            <a:ext cx="488950" cy="1038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en-US" altLang="zh-TW" sz="1400">
                <a:solidFill>
                  <a:srgbClr val="FF0000"/>
                </a:solidFill>
                <a:latin typeface="SimHei" pitchFamily="49" charset="-122"/>
                <a:ea typeface="SimHei" pitchFamily="49" charset="-122"/>
              </a:rPr>
              <a:t>586</a:t>
            </a:r>
          </a:p>
          <a:p>
            <a:pPr algn="ctr"/>
            <a:r>
              <a:rPr lang="zh-TW" altLang="en-US" sz="1600">
                <a:latin typeface="SimHei" pitchFamily="49" charset="-122"/>
                <a:ea typeface="SimHei" pitchFamily="49" charset="-122"/>
              </a:rPr>
              <a:t>被</a:t>
            </a:r>
          </a:p>
          <a:p>
            <a:pPr algn="ctr"/>
            <a:r>
              <a:rPr lang="zh-TW" altLang="en-US" sz="1600">
                <a:latin typeface="SimHei" pitchFamily="49" charset="-122"/>
                <a:ea typeface="SimHei" pitchFamily="49" charset="-122"/>
              </a:rPr>
              <a:t>擄</a:t>
            </a:r>
          </a:p>
          <a:p>
            <a:pPr algn="ctr"/>
            <a:r>
              <a:rPr lang="en-US" altLang="zh-TW" sz="1600">
                <a:latin typeface="SimHei" pitchFamily="49" charset="-122"/>
                <a:ea typeface="SimHei" pitchFamily="49" charset="-122"/>
              </a:rPr>
              <a:t>(</a:t>
            </a:r>
            <a:r>
              <a:rPr lang="en-US" altLang="zh-TW" sz="1600">
                <a:latin typeface="SimHei" pitchFamily="49" charset="-122"/>
                <a:ea typeface="新細明體" panose="02020500000000000000" pitchFamily="18" charset="-120"/>
              </a:rPr>
              <a:t>3</a:t>
            </a:r>
            <a:r>
              <a:rPr lang="en-US" altLang="zh-TW" sz="1600">
                <a:latin typeface="SimHei" pitchFamily="49" charset="-122"/>
                <a:ea typeface="SimHei" pitchFamily="49" charset="-122"/>
              </a:rPr>
              <a:t>)</a:t>
            </a:r>
          </a:p>
        </p:txBody>
      </p:sp>
      <p:sp>
        <p:nvSpPr>
          <p:cNvPr id="2136" name="Line 88"/>
          <p:cNvSpPr>
            <a:spLocks noChangeShapeType="1"/>
          </p:cNvSpPr>
          <p:nvPr/>
        </p:nvSpPr>
        <p:spPr bwMode="auto">
          <a:xfrm>
            <a:off x="2968625" y="2097088"/>
            <a:ext cx="0" cy="20955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138" name="Line 90"/>
          <p:cNvSpPr>
            <a:spLocks noChangeShapeType="1"/>
          </p:cNvSpPr>
          <p:nvPr/>
        </p:nvSpPr>
        <p:spPr bwMode="auto">
          <a:xfrm flipV="1">
            <a:off x="2932113" y="2097088"/>
            <a:ext cx="36512"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141" name="Line 93"/>
          <p:cNvSpPr>
            <a:spLocks noChangeShapeType="1"/>
          </p:cNvSpPr>
          <p:nvPr/>
        </p:nvSpPr>
        <p:spPr bwMode="auto">
          <a:xfrm>
            <a:off x="2281238" y="2097088"/>
            <a:ext cx="0" cy="20955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142" name="Line 94"/>
          <p:cNvSpPr>
            <a:spLocks noChangeShapeType="1"/>
          </p:cNvSpPr>
          <p:nvPr/>
        </p:nvSpPr>
        <p:spPr bwMode="auto">
          <a:xfrm>
            <a:off x="2281239" y="2097088"/>
            <a:ext cx="98425"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145" name="Text Box 97"/>
          <p:cNvSpPr txBox="1">
            <a:spLocks noChangeArrowheads="1"/>
          </p:cNvSpPr>
          <p:nvPr/>
        </p:nvSpPr>
        <p:spPr bwMode="auto">
          <a:xfrm>
            <a:off x="4078288" y="2259013"/>
            <a:ext cx="450850" cy="793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en-US" altLang="zh-TW" sz="1400">
                <a:solidFill>
                  <a:srgbClr val="FF0000"/>
                </a:solidFill>
                <a:latin typeface="SimHei" pitchFamily="49" charset="-122"/>
                <a:ea typeface="SimHei" pitchFamily="49" charset="-122"/>
              </a:rPr>
              <a:t>536</a:t>
            </a:r>
          </a:p>
          <a:p>
            <a:pPr algn="ctr"/>
            <a:r>
              <a:rPr lang="zh-TW" altLang="en-US" sz="1600">
                <a:latin typeface="SimHei" pitchFamily="49" charset="-122"/>
                <a:ea typeface="SimHei" pitchFamily="49" charset="-122"/>
              </a:rPr>
              <a:t>歸</a:t>
            </a:r>
          </a:p>
          <a:p>
            <a:pPr algn="ctr"/>
            <a:r>
              <a:rPr lang="zh-TW" altLang="en-US" sz="1600">
                <a:latin typeface="SimHei" pitchFamily="49" charset="-122"/>
                <a:ea typeface="SimHei" pitchFamily="49" charset="-122"/>
              </a:rPr>
              <a:t>回</a:t>
            </a:r>
          </a:p>
        </p:txBody>
      </p:sp>
      <p:sp>
        <p:nvSpPr>
          <p:cNvPr id="2148" name="Line 100"/>
          <p:cNvSpPr>
            <a:spLocks noChangeShapeType="1"/>
          </p:cNvSpPr>
          <p:nvPr/>
        </p:nvSpPr>
        <p:spPr bwMode="auto">
          <a:xfrm>
            <a:off x="2386014" y="3527425"/>
            <a:ext cx="1919287" cy="0"/>
          </a:xfrm>
          <a:prstGeom prst="line">
            <a:avLst/>
          </a:prstGeom>
          <a:noFill/>
          <a:ln w="9525">
            <a:solidFill>
              <a:srgbClr val="CC0000"/>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149" name="Line 101"/>
          <p:cNvSpPr>
            <a:spLocks noChangeShapeType="1"/>
          </p:cNvSpPr>
          <p:nvPr/>
        </p:nvSpPr>
        <p:spPr bwMode="auto">
          <a:xfrm>
            <a:off x="4302125" y="3349626"/>
            <a:ext cx="0" cy="377825"/>
          </a:xfrm>
          <a:prstGeom prst="line">
            <a:avLst/>
          </a:prstGeom>
          <a:noFill/>
          <a:ln w="9525">
            <a:solidFill>
              <a:srgbClr val="CC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150" name="Line 102"/>
          <p:cNvSpPr>
            <a:spLocks noChangeShapeType="1"/>
          </p:cNvSpPr>
          <p:nvPr/>
        </p:nvSpPr>
        <p:spPr bwMode="auto">
          <a:xfrm>
            <a:off x="2387600" y="3352801"/>
            <a:ext cx="0" cy="377825"/>
          </a:xfrm>
          <a:prstGeom prst="line">
            <a:avLst/>
          </a:prstGeom>
          <a:noFill/>
          <a:ln w="9525">
            <a:solidFill>
              <a:srgbClr val="CC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151" name="Text Box 103"/>
          <p:cNvSpPr txBox="1">
            <a:spLocks noChangeArrowheads="1"/>
          </p:cNvSpPr>
          <p:nvPr/>
        </p:nvSpPr>
        <p:spPr bwMode="auto">
          <a:xfrm>
            <a:off x="2789238" y="3524250"/>
            <a:ext cx="99695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CC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zh-TW" altLang="en-US" sz="1600">
                <a:solidFill>
                  <a:srgbClr val="CC0000"/>
                </a:solidFill>
                <a:latin typeface="SimHei" pitchFamily="49" charset="-122"/>
                <a:ea typeface="SimHei" pitchFamily="49" charset="-122"/>
              </a:rPr>
              <a:t>被擄</a:t>
            </a:r>
            <a:r>
              <a:rPr lang="en-US" altLang="zh-TW" sz="1600">
                <a:solidFill>
                  <a:srgbClr val="CC0000"/>
                </a:solidFill>
                <a:latin typeface="SimHei" pitchFamily="49" charset="-122"/>
                <a:ea typeface="SimHei" pitchFamily="49" charset="-122"/>
              </a:rPr>
              <a:t>70</a:t>
            </a:r>
            <a:r>
              <a:rPr lang="zh-TW" altLang="en-US" sz="1600">
                <a:solidFill>
                  <a:srgbClr val="CC0000"/>
                </a:solidFill>
                <a:latin typeface="SimHei" pitchFamily="49" charset="-122"/>
                <a:ea typeface="SimHei" pitchFamily="49" charset="-122"/>
              </a:rPr>
              <a:t>年</a:t>
            </a:r>
          </a:p>
        </p:txBody>
      </p:sp>
      <p:sp>
        <p:nvSpPr>
          <p:cNvPr id="2152" name="Rectangle 104" descr="Green marble"/>
          <p:cNvSpPr>
            <a:spLocks noChangeArrowheads="1"/>
          </p:cNvSpPr>
          <p:nvPr/>
        </p:nvSpPr>
        <p:spPr bwMode="auto">
          <a:xfrm>
            <a:off x="1841500" y="5145088"/>
            <a:ext cx="1169988" cy="131762"/>
          </a:xfrm>
          <a:prstGeom prst="rect">
            <a:avLst/>
          </a:prstGeom>
          <a:blipFill dpi="0" rotWithShape="1">
            <a:blip r:embed="rId3"/>
            <a:srcRect/>
            <a:tile tx="0" ty="0" sx="100000" sy="100000" flip="none" algn="tl"/>
          </a:blipFill>
          <a:ln w="9525" algn="ctr">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153" name="Rectangle 105" descr="Green marble"/>
          <p:cNvSpPr>
            <a:spLocks noChangeArrowheads="1"/>
          </p:cNvSpPr>
          <p:nvPr/>
        </p:nvSpPr>
        <p:spPr bwMode="auto">
          <a:xfrm>
            <a:off x="2768600" y="5454651"/>
            <a:ext cx="622300" cy="131763"/>
          </a:xfrm>
          <a:prstGeom prst="rect">
            <a:avLst/>
          </a:prstGeom>
          <a:blipFill dpi="0" rotWithShape="1">
            <a:blip r:embed="rId3"/>
            <a:srcRect/>
            <a:tile tx="0" ty="0" sx="100000" sy="100000" flip="none" algn="tl"/>
          </a:blipFill>
          <a:ln w="9525" algn="ctr">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154" name="Rectangle 106" descr="Green marble"/>
          <p:cNvSpPr>
            <a:spLocks noChangeArrowheads="1"/>
          </p:cNvSpPr>
          <p:nvPr/>
        </p:nvSpPr>
        <p:spPr bwMode="auto">
          <a:xfrm>
            <a:off x="2405064" y="5773738"/>
            <a:ext cx="1900237" cy="131762"/>
          </a:xfrm>
          <a:prstGeom prst="rect">
            <a:avLst/>
          </a:prstGeom>
          <a:blipFill dpi="0" rotWithShape="1">
            <a:blip r:embed="rId3"/>
            <a:srcRect/>
            <a:tile tx="0" ty="0" sx="100000" sy="100000" flip="none" algn="tl"/>
          </a:blipFill>
          <a:ln w="9525" algn="ctr">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158" name="Text Box 110"/>
          <p:cNvSpPr txBox="1">
            <a:spLocks noChangeArrowheads="1"/>
          </p:cNvSpPr>
          <p:nvPr/>
        </p:nvSpPr>
        <p:spPr bwMode="auto">
          <a:xfrm>
            <a:off x="1560513" y="4340225"/>
            <a:ext cx="79375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zh-TW" altLang="en-US" sz="1600">
                <a:ea typeface="SimHei" pitchFamily="49" charset="-122"/>
              </a:rPr>
              <a:t>哈巴谷</a:t>
            </a:r>
          </a:p>
        </p:txBody>
      </p:sp>
      <p:sp>
        <p:nvSpPr>
          <p:cNvPr id="2159" name="Text Box 111"/>
          <p:cNvSpPr txBox="1">
            <a:spLocks noChangeArrowheads="1"/>
          </p:cNvSpPr>
          <p:nvPr/>
        </p:nvSpPr>
        <p:spPr bwMode="auto">
          <a:xfrm>
            <a:off x="2986088" y="5026025"/>
            <a:ext cx="79375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zh-TW" altLang="en-US" sz="1600">
                <a:ea typeface="SimHei" pitchFamily="49" charset="-122"/>
              </a:rPr>
              <a:t>耶利米</a:t>
            </a:r>
          </a:p>
        </p:txBody>
      </p:sp>
      <p:sp>
        <p:nvSpPr>
          <p:cNvPr id="2160" name="Text Box 112"/>
          <p:cNvSpPr txBox="1">
            <a:spLocks noChangeArrowheads="1"/>
          </p:cNvSpPr>
          <p:nvPr/>
        </p:nvSpPr>
        <p:spPr bwMode="auto">
          <a:xfrm>
            <a:off x="1968500" y="4676775"/>
            <a:ext cx="99695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zh-TW" altLang="en-US" sz="1600">
                <a:ea typeface="SimHei" pitchFamily="49" charset="-122"/>
              </a:rPr>
              <a:t>俄巴底亞</a:t>
            </a:r>
          </a:p>
        </p:txBody>
      </p:sp>
      <p:sp>
        <p:nvSpPr>
          <p:cNvPr id="2161" name="Text Box 113"/>
          <p:cNvSpPr txBox="1">
            <a:spLocks noChangeArrowheads="1"/>
          </p:cNvSpPr>
          <p:nvPr/>
        </p:nvSpPr>
        <p:spPr bwMode="auto">
          <a:xfrm>
            <a:off x="2012950" y="5343525"/>
            <a:ext cx="79375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zh-TW" altLang="en-US" sz="1600">
                <a:ea typeface="SimHei" pitchFamily="49" charset="-122"/>
              </a:rPr>
              <a:t>以西結</a:t>
            </a:r>
          </a:p>
        </p:txBody>
      </p:sp>
      <p:sp>
        <p:nvSpPr>
          <p:cNvPr id="2162" name="Text Box 114"/>
          <p:cNvSpPr txBox="1">
            <a:spLocks noChangeArrowheads="1"/>
          </p:cNvSpPr>
          <p:nvPr/>
        </p:nvSpPr>
        <p:spPr bwMode="auto">
          <a:xfrm>
            <a:off x="1639888" y="5653088"/>
            <a:ext cx="79375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zh-TW" altLang="en-US" sz="1600">
                <a:ea typeface="SimHei" pitchFamily="49" charset="-122"/>
              </a:rPr>
              <a:t>但以理</a:t>
            </a:r>
          </a:p>
        </p:txBody>
      </p:sp>
      <p:sp>
        <p:nvSpPr>
          <p:cNvPr id="2164" name="Rectangle 116" descr="blue-marble4"/>
          <p:cNvSpPr>
            <a:spLocks noChangeArrowheads="1"/>
          </p:cNvSpPr>
          <p:nvPr/>
        </p:nvSpPr>
        <p:spPr bwMode="auto">
          <a:xfrm>
            <a:off x="2324101" y="4460876"/>
            <a:ext cx="282575" cy="131763"/>
          </a:xfrm>
          <a:prstGeom prst="rect">
            <a:avLst/>
          </a:prstGeom>
          <a:blipFill dpi="0" rotWithShape="1">
            <a:blip r:embed="rId4"/>
            <a:srcRect/>
            <a:tile tx="0" ty="0" sx="100000" sy="100000" flip="none" algn="tl"/>
          </a:blipFill>
          <a:ln w="9525" algn="ctr">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165" name="Rectangle 117" descr="blue-marble4"/>
          <p:cNvSpPr>
            <a:spLocks noChangeArrowheads="1"/>
          </p:cNvSpPr>
          <p:nvPr/>
        </p:nvSpPr>
        <p:spPr bwMode="auto">
          <a:xfrm>
            <a:off x="2938463" y="4787901"/>
            <a:ext cx="42862" cy="131763"/>
          </a:xfrm>
          <a:prstGeom prst="rect">
            <a:avLst/>
          </a:prstGeom>
          <a:blipFill dpi="0" rotWithShape="1">
            <a:blip r:embed="rId4"/>
            <a:srcRect/>
            <a:tile tx="0" ty="0" sx="100000" sy="100000" flip="none" algn="tl"/>
          </a:blipFill>
          <a:ln w="9525" algn="ctr">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189" name="AutoShape 141"/>
          <p:cNvSpPr>
            <a:spLocks/>
          </p:cNvSpPr>
          <p:nvPr/>
        </p:nvSpPr>
        <p:spPr bwMode="auto">
          <a:xfrm>
            <a:off x="8951913" y="1836739"/>
            <a:ext cx="914400" cy="439737"/>
          </a:xfrm>
          <a:prstGeom prst="borderCallout2">
            <a:avLst>
              <a:gd name="adj1" fmla="val 25991"/>
              <a:gd name="adj2" fmla="val 108333"/>
              <a:gd name="adj3" fmla="val 25991"/>
              <a:gd name="adj4" fmla="val 114065"/>
              <a:gd name="adj5" fmla="val -69676"/>
              <a:gd name="adj6" fmla="val 119792"/>
            </a:avLst>
          </a:prstGeom>
          <a:solidFill>
            <a:srgbClr val="FFFFCC"/>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ctr"/>
            <a:r>
              <a:rPr lang="zh-TW" altLang="en-US" sz="1400">
                <a:ea typeface="SimHei" pitchFamily="49" charset="-122"/>
              </a:rPr>
              <a:t>亞歷山大</a:t>
            </a:r>
          </a:p>
        </p:txBody>
      </p:sp>
      <p:pic>
        <p:nvPicPr>
          <p:cNvPr id="2191" name="Picture 143" descr="PP-IsraelitesReturning_JS_012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763638" y="2409826"/>
            <a:ext cx="5802312" cy="4102100"/>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sp>
        <p:nvSpPr>
          <p:cNvPr id="2192" name="Text Box 144"/>
          <p:cNvSpPr txBox="1">
            <a:spLocks noChangeArrowheads="1"/>
          </p:cNvSpPr>
          <p:nvPr/>
        </p:nvSpPr>
        <p:spPr bwMode="auto">
          <a:xfrm>
            <a:off x="7485065" y="2822576"/>
            <a:ext cx="2064860"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zh-TW" altLang="en-US" sz="2400" dirty="0">
                <a:solidFill>
                  <a:schemeClr val="bg1"/>
                </a:solidFill>
                <a:ea typeface="SimHei" pitchFamily="49" charset="-122"/>
              </a:rPr>
              <a:t>五</a:t>
            </a:r>
            <a:r>
              <a:rPr lang="zh-TW" altLang="en-US" sz="2400" dirty="0" smtClean="0">
                <a:solidFill>
                  <a:schemeClr val="bg1"/>
                </a:solidFill>
                <a:ea typeface="SimHei" pitchFamily="49" charset="-122"/>
              </a:rPr>
              <a:t>萬多人</a:t>
            </a:r>
            <a:r>
              <a:rPr lang="zh-TW" altLang="en-US" sz="2400" dirty="0">
                <a:solidFill>
                  <a:schemeClr val="bg1"/>
                </a:solidFill>
                <a:ea typeface="SimHei" pitchFamily="49" charset="-122"/>
              </a:rPr>
              <a:t>歸回</a:t>
            </a:r>
          </a:p>
        </p:txBody>
      </p:sp>
    </p:spTree>
    <p:extLst>
      <p:ext uri="{BB962C8B-B14F-4D97-AF65-F5344CB8AC3E}">
        <p14:creationId xmlns:p14="http://schemas.microsoft.com/office/powerpoint/2010/main" val="581694174"/>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06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113"/>
                                        </p:tgtEl>
                                        <p:attrNameLst>
                                          <p:attrName>style.visibility</p:attrName>
                                        </p:attrNameLst>
                                      </p:cBhvr>
                                      <p:to>
                                        <p:strVal val="visible"/>
                                      </p:to>
                                    </p:set>
                                  </p:childTnLst>
                                </p:cTn>
                              </p:par>
                            </p:childTnLst>
                          </p:cTn>
                        </p:par>
                      </p:childTnLst>
                    </p:cTn>
                  </p:par>
                  <p:par>
                    <p:cTn id="9" fill="hold" nodeType="clickPar">
                      <p:stCondLst>
                        <p:cond delay="indefinite"/>
                      </p:stCondLst>
                      <p:childTnLst>
                        <p:par>
                          <p:cTn id="10" fill="hold" nodeType="withGroup">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2063"/>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111"/>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112"/>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2117"/>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054"/>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2102"/>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2103"/>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2104"/>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2105"/>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2108"/>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2109"/>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2118"/>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2119"/>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2120"/>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2121"/>
                                        </p:tgtEl>
                                        <p:attrNameLst>
                                          <p:attrName>style.visibility</p:attrName>
                                        </p:attrNameLst>
                                      </p:cBhvr>
                                      <p:to>
                                        <p:strVal val="visible"/>
                                      </p:to>
                                    </p:set>
                                  </p:childTnLst>
                                </p:cTn>
                              </p:par>
                            </p:childTnLst>
                          </p:cTn>
                        </p:par>
                      </p:childTnLst>
                    </p:cTn>
                  </p:par>
                  <p:par>
                    <p:cTn id="43" fill="hold" nodeType="clickPar">
                      <p:stCondLst>
                        <p:cond delay="indefinite"/>
                      </p:stCondLst>
                      <p:childTnLst>
                        <p:par>
                          <p:cTn id="44" fill="hold" nodeType="withGroup">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2052"/>
                                        </p:tgtEl>
                                        <p:attrNameLst>
                                          <p:attrName>style.visibility</p:attrName>
                                        </p:attrNameLst>
                                      </p:cBhvr>
                                      <p:to>
                                        <p:strVal val="visible"/>
                                      </p:to>
                                    </p:set>
                                  </p:childTnLst>
                                </p:cTn>
                              </p:par>
                              <p:par>
                                <p:cTn id="47" presetID="1" presetClass="entr" presetSubtype="0" fill="hold" grpId="0" nodeType="withEffect">
                                  <p:stCondLst>
                                    <p:cond delay="0"/>
                                  </p:stCondLst>
                                  <p:childTnLst>
                                    <p:set>
                                      <p:cBhvr>
                                        <p:cTn id="48" dur="1" fill="hold">
                                          <p:stCondLst>
                                            <p:cond delay="0"/>
                                          </p:stCondLst>
                                        </p:cTn>
                                        <p:tgtEl>
                                          <p:spTgt spid="2100"/>
                                        </p:tgtEl>
                                        <p:attrNameLst>
                                          <p:attrName>style.visibility</p:attrName>
                                        </p:attrNameLst>
                                      </p:cBhvr>
                                      <p:to>
                                        <p:strVal val="visible"/>
                                      </p:to>
                                    </p:set>
                                  </p:childTnLst>
                                </p:cTn>
                              </p:par>
                              <p:par>
                                <p:cTn id="49" presetID="1" presetClass="entr" presetSubtype="0" fill="hold" grpId="0" nodeType="withEffect">
                                  <p:stCondLst>
                                    <p:cond delay="0"/>
                                  </p:stCondLst>
                                  <p:childTnLst>
                                    <p:set>
                                      <p:cBhvr>
                                        <p:cTn id="50" dur="1" fill="hold">
                                          <p:stCondLst>
                                            <p:cond delay="0"/>
                                          </p:stCondLst>
                                        </p:cTn>
                                        <p:tgtEl>
                                          <p:spTgt spid="2101"/>
                                        </p:tgtEl>
                                        <p:attrNameLst>
                                          <p:attrName>style.visibility</p:attrName>
                                        </p:attrNameLst>
                                      </p:cBhvr>
                                      <p:to>
                                        <p:strVal val="visible"/>
                                      </p:to>
                                    </p:set>
                                  </p:childTnLst>
                                </p:cTn>
                              </p:par>
                              <p:par>
                                <p:cTn id="51" presetID="1" presetClass="entr" presetSubtype="0" fill="hold" grpId="0" nodeType="withEffect">
                                  <p:stCondLst>
                                    <p:cond delay="0"/>
                                  </p:stCondLst>
                                  <p:childTnLst>
                                    <p:set>
                                      <p:cBhvr>
                                        <p:cTn id="52" dur="1" fill="hold">
                                          <p:stCondLst>
                                            <p:cond delay="0"/>
                                          </p:stCondLst>
                                        </p:cTn>
                                        <p:tgtEl>
                                          <p:spTgt spid="2189"/>
                                        </p:tgtEl>
                                        <p:attrNameLst>
                                          <p:attrName>style.visibility</p:attrName>
                                        </p:attrNameLst>
                                      </p:cBhvr>
                                      <p:to>
                                        <p:strVal val="visible"/>
                                      </p:to>
                                    </p:set>
                                  </p:childTnLst>
                                </p:cTn>
                              </p:par>
                            </p:childTnLst>
                          </p:cTn>
                        </p:par>
                      </p:childTnLst>
                    </p:cTn>
                  </p:par>
                  <p:par>
                    <p:cTn id="53" fill="hold" nodeType="clickPar">
                      <p:stCondLst>
                        <p:cond delay="indefinite"/>
                      </p:stCondLst>
                      <p:childTnLst>
                        <p:par>
                          <p:cTn id="54" fill="hold" nodeType="withGroup">
                            <p:stCondLst>
                              <p:cond delay="0"/>
                            </p:stCondLst>
                            <p:childTnLst>
                              <p:par>
                                <p:cTn id="55" presetID="1" presetClass="entr" presetSubtype="0" fill="hold" grpId="0" nodeType="clickEffect">
                                  <p:stCondLst>
                                    <p:cond delay="0"/>
                                  </p:stCondLst>
                                  <p:childTnLst>
                                    <p:set>
                                      <p:cBhvr>
                                        <p:cTn id="56" dur="1" fill="hold">
                                          <p:stCondLst>
                                            <p:cond delay="0"/>
                                          </p:stCondLst>
                                        </p:cTn>
                                        <p:tgtEl>
                                          <p:spTgt spid="2068"/>
                                        </p:tgtEl>
                                        <p:attrNameLst>
                                          <p:attrName>style.visibility</p:attrName>
                                        </p:attrNameLst>
                                      </p:cBhvr>
                                      <p:to>
                                        <p:strVal val="visible"/>
                                      </p:to>
                                    </p:set>
                                  </p:childTnLst>
                                </p:cTn>
                              </p:par>
                              <p:par>
                                <p:cTn id="57" presetID="1" presetClass="entr" presetSubtype="0" fill="hold" grpId="0" nodeType="withEffect">
                                  <p:stCondLst>
                                    <p:cond delay="0"/>
                                  </p:stCondLst>
                                  <p:childTnLst>
                                    <p:set>
                                      <p:cBhvr>
                                        <p:cTn id="58" dur="1" fill="hold">
                                          <p:stCondLst>
                                            <p:cond delay="0"/>
                                          </p:stCondLst>
                                        </p:cTn>
                                        <p:tgtEl>
                                          <p:spTgt spid="2098"/>
                                        </p:tgtEl>
                                        <p:attrNameLst>
                                          <p:attrName>style.visibility</p:attrName>
                                        </p:attrNameLst>
                                      </p:cBhvr>
                                      <p:to>
                                        <p:strVal val="visible"/>
                                      </p:to>
                                    </p:set>
                                  </p:childTnLst>
                                </p:cTn>
                              </p:par>
                              <p:par>
                                <p:cTn id="59" presetID="1" presetClass="entr" presetSubtype="0" fill="hold" grpId="0" nodeType="withEffect">
                                  <p:stCondLst>
                                    <p:cond delay="0"/>
                                  </p:stCondLst>
                                  <p:childTnLst>
                                    <p:set>
                                      <p:cBhvr>
                                        <p:cTn id="60" dur="1" fill="hold">
                                          <p:stCondLst>
                                            <p:cond delay="0"/>
                                          </p:stCondLst>
                                        </p:cTn>
                                        <p:tgtEl>
                                          <p:spTgt spid="2069"/>
                                        </p:tgtEl>
                                        <p:attrNameLst>
                                          <p:attrName>style.visibility</p:attrName>
                                        </p:attrNameLst>
                                      </p:cBhvr>
                                      <p:to>
                                        <p:strVal val="visible"/>
                                      </p:to>
                                    </p:set>
                                  </p:childTnLst>
                                </p:cTn>
                              </p:par>
                              <p:par>
                                <p:cTn id="61" presetID="1" presetClass="entr" presetSubtype="0" fill="hold" grpId="0" nodeType="withEffect">
                                  <p:stCondLst>
                                    <p:cond delay="0"/>
                                  </p:stCondLst>
                                  <p:childTnLst>
                                    <p:set>
                                      <p:cBhvr>
                                        <p:cTn id="62" dur="1" fill="hold">
                                          <p:stCondLst>
                                            <p:cond delay="0"/>
                                          </p:stCondLst>
                                        </p:cTn>
                                        <p:tgtEl>
                                          <p:spTgt spid="2070"/>
                                        </p:tgtEl>
                                        <p:attrNameLst>
                                          <p:attrName>style.visibility</p:attrName>
                                        </p:attrNameLst>
                                      </p:cBhvr>
                                      <p:to>
                                        <p:strVal val="visible"/>
                                      </p:to>
                                    </p:set>
                                  </p:childTnLst>
                                </p:cTn>
                              </p:par>
                              <p:par>
                                <p:cTn id="63" presetID="1" presetClass="entr" presetSubtype="0" fill="hold" grpId="0" nodeType="withEffect">
                                  <p:stCondLst>
                                    <p:cond delay="0"/>
                                  </p:stCondLst>
                                  <p:childTnLst>
                                    <p:set>
                                      <p:cBhvr>
                                        <p:cTn id="64" dur="1" fill="hold">
                                          <p:stCondLst>
                                            <p:cond delay="0"/>
                                          </p:stCondLst>
                                        </p:cTn>
                                        <p:tgtEl>
                                          <p:spTgt spid="2071"/>
                                        </p:tgtEl>
                                        <p:attrNameLst>
                                          <p:attrName>style.visibility</p:attrName>
                                        </p:attrNameLst>
                                      </p:cBhvr>
                                      <p:to>
                                        <p:strVal val="visible"/>
                                      </p:to>
                                    </p:set>
                                  </p:childTnLst>
                                </p:cTn>
                              </p:par>
                              <p:par>
                                <p:cTn id="65" presetID="1" presetClass="entr" presetSubtype="0" fill="hold" grpId="0" nodeType="withEffect">
                                  <p:stCondLst>
                                    <p:cond delay="0"/>
                                  </p:stCondLst>
                                  <p:childTnLst>
                                    <p:set>
                                      <p:cBhvr>
                                        <p:cTn id="66" dur="1" fill="hold">
                                          <p:stCondLst>
                                            <p:cond delay="0"/>
                                          </p:stCondLst>
                                        </p:cTn>
                                        <p:tgtEl>
                                          <p:spTgt spid="2072"/>
                                        </p:tgtEl>
                                        <p:attrNameLst>
                                          <p:attrName>style.visibility</p:attrName>
                                        </p:attrNameLst>
                                      </p:cBhvr>
                                      <p:to>
                                        <p:strVal val="visible"/>
                                      </p:to>
                                    </p:set>
                                  </p:childTnLst>
                                </p:cTn>
                              </p:par>
                              <p:par>
                                <p:cTn id="67" presetID="1" presetClass="entr" presetSubtype="0" fill="hold" grpId="0" nodeType="withEffect">
                                  <p:stCondLst>
                                    <p:cond delay="0"/>
                                  </p:stCondLst>
                                  <p:childTnLst>
                                    <p:set>
                                      <p:cBhvr>
                                        <p:cTn id="68" dur="1" fill="hold">
                                          <p:stCondLst>
                                            <p:cond delay="0"/>
                                          </p:stCondLst>
                                        </p:cTn>
                                        <p:tgtEl>
                                          <p:spTgt spid="2073"/>
                                        </p:tgtEl>
                                        <p:attrNameLst>
                                          <p:attrName>style.visibility</p:attrName>
                                        </p:attrNameLst>
                                      </p:cBhvr>
                                      <p:to>
                                        <p:strVal val="visible"/>
                                      </p:to>
                                    </p:set>
                                  </p:childTnLst>
                                </p:cTn>
                              </p:par>
                              <p:par>
                                <p:cTn id="69" presetID="1" presetClass="entr" presetSubtype="0" fill="hold" grpId="0" nodeType="withEffect">
                                  <p:stCondLst>
                                    <p:cond delay="0"/>
                                  </p:stCondLst>
                                  <p:childTnLst>
                                    <p:set>
                                      <p:cBhvr>
                                        <p:cTn id="70" dur="1" fill="hold">
                                          <p:stCondLst>
                                            <p:cond delay="0"/>
                                          </p:stCondLst>
                                        </p:cTn>
                                        <p:tgtEl>
                                          <p:spTgt spid="2074"/>
                                        </p:tgtEl>
                                        <p:attrNameLst>
                                          <p:attrName>style.visibility</p:attrName>
                                        </p:attrNameLst>
                                      </p:cBhvr>
                                      <p:to>
                                        <p:strVal val="visible"/>
                                      </p:to>
                                    </p:set>
                                  </p:childTnLst>
                                </p:cTn>
                              </p:par>
                              <p:par>
                                <p:cTn id="71" presetID="1" presetClass="entr" presetSubtype="0" fill="hold" grpId="0" nodeType="withEffect">
                                  <p:stCondLst>
                                    <p:cond delay="0"/>
                                  </p:stCondLst>
                                  <p:childTnLst>
                                    <p:set>
                                      <p:cBhvr>
                                        <p:cTn id="72" dur="1" fill="hold">
                                          <p:stCondLst>
                                            <p:cond delay="0"/>
                                          </p:stCondLst>
                                        </p:cTn>
                                        <p:tgtEl>
                                          <p:spTgt spid="2075"/>
                                        </p:tgtEl>
                                        <p:attrNameLst>
                                          <p:attrName>style.visibility</p:attrName>
                                        </p:attrNameLst>
                                      </p:cBhvr>
                                      <p:to>
                                        <p:strVal val="visible"/>
                                      </p:to>
                                    </p:set>
                                  </p:childTnLst>
                                </p:cTn>
                              </p:par>
                              <p:par>
                                <p:cTn id="73" presetID="1" presetClass="entr" presetSubtype="0" fill="hold" grpId="0" nodeType="withEffect">
                                  <p:stCondLst>
                                    <p:cond delay="0"/>
                                  </p:stCondLst>
                                  <p:childTnLst>
                                    <p:set>
                                      <p:cBhvr>
                                        <p:cTn id="74" dur="1" fill="hold">
                                          <p:stCondLst>
                                            <p:cond delay="0"/>
                                          </p:stCondLst>
                                        </p:cTn>
                                        <p:tgtEl>
                                          <p:spTgt spid="2076"/>
                                        </p:tgtEl>
                                        <p:attrNameLst>
                                          <p:attrName>style.visibility</p:attrName>
                                        </p:attrNameLst>
                                      </p:cBhvr>
                                      <p:to>
                                        <p:strVal val="visible"/>
                                      </p:to>
                                    </p:set>
                                  </p:childTnLst>
                                </p:cTn>
                              </p:par>
                              <p:par>
                                <p:cTn id="75" presetID="1" presetClass="entr" presetSubtype="0" fill="hold" grpId="0" nodeType="withEffect">
                                  <p:stCondLst>
                                    <p:cond delay="0"/>
                                  </p:stCondLst>
                                  <p:childTnLst>
                                    <p:set>
                                      <p:cBhvr>
                                        <p:cTn id="76" dur="1" fill="hold">
                                          <p:stCondLst>
                                            <p:cond delay="0"/>
                                          </p:stCondLst>
                                        </p:cTn>
                                        <p:tgtEl>
                                          <p:spTgt spid="2077"/>
                                        </p:tgtEl>
                                        <p:attrNameLst>
                                          <p:attrName>style.visibility</p:attrName>
                                        </p:attrNameLst>
                                      </p:cBhvr>
                                      <p:to>
                                        <p:strVal val="visible"/>
                                      </p:to>
                                    </p:set>
                                  </p:childTnLst>
                                </p:cTn>
                              </p:par>
                              <p:par>
                                <p:cTn id="77" presetID="1" presetClass="entr" presetSubtype="0" fill="hold" grpId="0" nodeType="withEffect">
                                  <p:stCondLst>
                                    <p:cond delay="0"/>
                                  </p:stCondLst>
                                  <p:childTnLst>
                                    <p:set>
                                      <p:cBhvr>
                                        <p:cTn id="78" dur="1" fill="hold">
                                          <p:stCondLst>
                                            <p:cond delay="0"/>
                                          </p:stCondLst>
                                        </p:cTn>
                                        <p:tgtEl>
                                          <p:spTgt spid="2078"/>
                                        </p:tgtEl>
                                        <p:attrNameLst>
                                          <p:attrName>style.visibility</p:attrName>
                                        </p:attrNameLst>
                                      </p:cBhvr>
                                      <p:to>
                                        <p:strVal val="visible"/>
                                      </p:to>
                                    </p:set>
                                  </p:childTnLst>
                                </p:cTn>
                              </p:par>
                              <p:par>
                                <p:cTn id="79" presetID="1" presetClass="entr" presetSubtype="0" fill="hold" grpId="0" nodeType="withEffect">
                                  <p:stCondLst>
                                    <p:cond delay="0"/>
                                  </p:stCondLst>
                                  <p:childTnLst>
                                    <p:set>
                                      <p:cBhvr>
                                        <p:cTn id="80" dur="1" fill="hold">
                                          <p:stCondLst>
                                            <p:cond delay="0"/>
                                          </p:stCondLst>
                                        </p:cTn>
                                        <p:tgtEl>
                                          <p:spTgt spid="2079"/>
                                        </p:tgtEl>
                                        <p:attrNameLst>
                                          <p:attrName>style.visibility</p:attrName>
                                        </p:attrNameLst>
                                      </p:cBhvr>
                                      <p:to>
                                        <p:strVal val="visible"/>
                                      </p:to>
                                    </p:set>
                                  </p:childTnLst>
                                </p:cTn>
                              </p:par>
                              <p:par>
                                <p:cTn id="81" presetID="1" presetClass="entr" presetSubtype="0" fill="hold" grpId="0" nodeType="withEffect">
                                  <p:stCondLst>
                                    <p:cond delay="0"/>
                                  </p:stCondLst>
                                  <p:childTnLst>
                                    <p:set>
                                      <p:cBhvr>
                                        <p:cTn id="82" dur="1" fill="hold">
                                          <p:stCondLst>
                                            <p:cond delay="0"/>
                                          </p:stCondLst>
                                        </p:cTn>
                                        <p:tgtEl>
                                          <p:spTgt spid="2080"/>
                                        </p:tgtEl>
                                        <p:attrNameLst>
                                          <p:attrName>style.visibility</p:attrName>
                                        </p:attrNameLst>
                                      </p:cBhvr>
                                      <p:to>
                                        <p:strVal val="visible"/>
                                      </p:to>
                                    </p:set>
                                  </p:childTnLst>
                                </p:cTn>
                              </p:par>
                              <p:par>
                                <p:cTn id="83" presetID="1" presetClass="entr" presetSubtype="0" fill="hold" grpId="0" nodeType="withEffect">
                                  <p:stCondLst>
                                    <p:cond delay="0"/>
                                  </p:stCondLst>
                                  <p:childTnLst>
                                    <p:set>
                                      <p:cBhvr>
                                        <p:cTn id="84" dur="1" fill="hold">
                                          <p:stCondLst>
                                            <p:cond delay="0"/>
                                          </p:stCondLst>
                                        </p:cTn>
                                        <p:tgtEl>
                                          <p:spTgt spid="2081"/>
                                        </p:tgtEl>
                                        <p:attrNameLst>
                                          <p:attrName>style.visibility</p:attrName>
                                        </p:attrNameLst>
                                      </p:cBhvr>
                                      <p:to>
                                        <p:strVal val="visible"/>
                                      </p:to>
                                    </p:set>
                                  </p:childTnLst>
                                </p:cTn>
                              </p:par>
                              <p:par>
                                <p:cTn id="85" presetID="1" presetClass="entr" presetSubtype="0" fill="hold" grpId="0" nodeType="withEffect">
                                  <p:stCondLst>
                                    <p:cond delay="0"/>
                                  </p:stCondLst>
                                  <p:childTnLst>
                                    <p:set>
                                      <p:cBhvr>
                                        <p:cTn id="86" dur="1" fill="hold">
                                          <p:stCondLst>
                                            <p:cond delay="0"/>
                                          </p:stCondLst>
                                        </p:cTn>
                                        <p:tgtEl>
                                          <p:spTgt spid="2082"/>
                                        </p:tgtEl>
                                        <p:attrNameLst>
                                          <p:attrName>style.visibility</p:attrName>
                                        </p:attrNameLst>
                                      </p:cBhvr>
                                      <p:to>
                                        <p:strVal val="visible"/>
                                      </p:to>
                                    </p:set>
                                  </p:childTnLst>
                                </p:cTn>
                              </p:par>
                              <p:par>
                                <p:cTn id="87" presetID="1" presetClass="entr" presetSubtype="0" fill="hold" grpId="0" nodeType="withEffect">
                                  <p:stCondLst>
                                    <p:cond delay="0"/>
                                  </p:stCondLst>
                                  <p:childTnLst>
                                    <p:set>
                                      <p:cBhvr>
                                        <p:cTn id="88" dur="1" fill="hold">
                                          <p:stCondLst>
                                            <p:cond delay="0"/>
                                          </p:stCondLst>
                                        </p:cTn>
                                        <p:tgtEl>
                                          <p:spTgt spid="2083"/>
                                        </p:tgtEl>
                                        <p:attrNameLst>
                                          <p:attrName>style.visibility</p:attrName>
                                        </p:attrNameLst>
                                      </p:cBhvr>
                                      <p:to>
                                        <p:strVal val="visible"/>
                                      </p:to>
                                    </p:set>
                                  </p:childTnLst>
                                </p:cTn>
                              </p:par>
                              <p:par>
                                <p:cTn id="89" presetID="1" presetClass="entr" presetSubtype="0" fill="hold" grpId="0" nodeType="withEffect">
                                  <p:stCondLst>
                                    <p:cond delay="0"/>
                                  </p:stCondLst>
                                  <p:childTnLst>
                                    <p:set>
                                      <p:cBhvr>
                                        <p:cTn id="90" dur="1" fill="hold">
                                          <p:stCondLst>
                                            <p:cond delay="0"/>
                                          </p:stCondLst>
                                        </p:cTn>
                                        <p:tgtEl>
                                          <p:spTgt spid="2084"/>
                                        </p:tgtEl>
                                        <p:attrNameLst>
                                          <p:attrName>style.visibility</p:attrName>
                                        </p:attrNameLst>
                                      </p:cBhvr>
                                      <p:to>
                                        <p:strVal val="visible"/>
                                      </p:to>
                                    </p:set>
                                  </p:childTnLst>
                                </p:cTn>
                              </p:par>
                              <p:par>
                                <p:cTn id="91" presetID="1" presetClass="entr" presetSubtype="0" fill="hold" grpId="0" nodeType="withEffect">
                                  <p:stCondLst>
                                    <p:cond delay="0"/>
                                  </p:stCondLst>
                                  <p:childTnLst>
                                    <p:set>
                                      <p:cBhvr>
                                        <p:cTn id="92" dur="1" fill="hold">
                                          <p:stCondLst>
                                            <p:cond delay="0"/>
                                          </p:stCondLst>
                                        </p:cTn>
                                        <p:tgtEl>
                                          <p:spTgt spid="2085"/>
                                        </p:tgtEl>
                                        <p:attrNameLst>
                                          <p:attrName>style.visibility</p:attrName>
                                        </p:attrNameLst>
                                      </p:cBhvr>
                                      <p:to>
                                        <p:strVal val="visible"/>
                                      </p:to>
                                    </p:set>
                                  </p:childTnLst>
                                </p:cTn>
                              </p:par>
                              <p:par>
                                <p:cTn id="93" presetID="1" presetClass="entr" presetSubtype="0" fill="hold" grpId="0" nodeType="withEffect">
                                  <p:stCondLst>
                                    <p:cond delay="0"/>
                                  </p:stCondLst>
                                  <p:childTnLst>
                                    <p:set>
                                      <p:cBhvr>
                                        <p:cTn id="94" dur="1" fill="hold">
                                          <p:stCondLst>
                                            <p:cond delay="0"/>
                                          </p:stCondLst>
                                        </p:cTn>
                                        <p:tgtEl>
                                          <p:spTgt spid="2086"/>
                                        </p:tgtEl>
                                        <p:attrNameLst>
                                          <p:attrName>style.visibility</p:attrName>
                                        </p:attrNameLst>
                                      </p:cBhvr>
                                      <p:to>
                                        <p:strVal val="visible"/>
                                      </p:to>
                                    </p:set>
                                  </p:childTnLst>
                                </p:cTn>
                              </p:par>
                              <p:par>
                                <p:cTn id="95" presetID="1" presetClass="entr" presetSubtype="0" fill="hold" grpId="0" nodeType="withEffect">
                                  <p:stCondLst>
                                    <p:cond delay="0"/>
                                  </p:stCondLst>
                                  <p:childTnLst>
                                    <p:set>
                                      <p:cBhvr>
                                        <p:cTn id="96" dur="1" fill="hold">
                                          <p:stCondLst>
                                            <p:cond delay="0"/>
                                          </p:stCondLst>
                                        </p:cTn>
                                        <p:tgtEl>
                                          <p:spTgt spid="2087"/>
                                        </p:tgtEl>
                                        <p:attrNameLst>
                                          <p:attrName>style.visibility</p:attrName>
                                        </p:attrNameLst>
                                      </p:cBhvr>
                                      <p:to>
                                        <p:strVal val="visible"/>
                                      </p:to>
                                    </p:set>
                                  </p:childTnLst>
                                </p:cTn>
                              </p:par>
                              <p:par>
                                <p:cTn id="97" presetID="1" presetClass="entr" presetSubtype="0" fill="hold" grpId="0" nodeType="withEffect">
                                  <p:stCondLst>
                                    <p:cond delay="0"/>
                                  </p:stCondLst>
                                  <p:childTnLst>
                                    <p:set>
                                      <p:cBhvr>
                                        <p:cTn id="98" dur="1" fill="hold">
                                          <p:stCondLst>
                                            <p:cond delay="0"/>
                                          </p:stCondLst>
                                        </p:cTn>
                                        <p:tgtEl>
                                          <p:spTgt spid="2088"/>
                                        </p:tgtEl>
                                        <p:attrNameLst>
                                          <p:attrName>style.visibility</p:attrName>
                                        </p:attrNameLst>
                                      </p:cBhvr>
                                      <p:to>
                                        <p:strVal val="visible"/>
                                      </p:to>
                                    </p:set>
                                  </p:childTnLst>
                                </p:cTn>
                              </p:par>
                              <p:par>
                                <p:cTn id="99" presetID="1" presetClass="entr" presetSubtype="0" fill="hold" grpId="0" nodeType="withEffect">
                                  <p:stCondLst>
                                    <p:cond delay="0"/>
                                  </p:stCondLst>
                                  <p:childTnLst>
                                    <p:set>
                                      <p:cBhvr>
                                        <p:cTn id="100" dur="1" fill="hold">
                                          <p:stCondLst>
                                            <p:cond delay="0"/>
                                          </p:stCondLst>
                                        </p:cTn>
                                        <p:tgtEl>
                                          <p:spTgt spid="2089"/>
                                        </p:tgtEl>
                                        <p:attrNameLst>
                                          <p:attrName>style.visibility</p:attrName>
                                        </p:attrNameLst>
                                      </p:cBhvr>
                                      <p:to>
                                        <p:strVal val="visible"/>
                                      </p:to>
                                    </p:set>
                                  </p:childTnLst>
                                </p:cTn>
                              </p:par>
                              <p:par>
                                <p:cTn id="101" presetID="1" presetClass="entr" presetSubtype="0" fill="hold" grpId="0" nodeType="withEffect">
                                  <p:stCondLst>
                                    <p:cond delay="0"/>
                                  </p:stCondLst>
                                  <p:childTnLst>
                                    <p:set>
                                      <p:cBhvr>
                                        <p:cTn id="102" dur="1" fill="hold">
                                          <p:stCondLst>
                                            <p:cond delay="0"/>
                                          </p:stCondLst>
                                        </p:cTn>
                                        <p:tgtEl>
                                          <p:spTgt spid="2090"/>
                                        </p:tgtEl>
                                        <p:attrNameLst>
                                          <p:attrName>style.visibility</p:attrName>
                                        </p:attrNameLst>
                                      </p:cBhvr>
                                      <p:to>
                                        <p:strVal val="visible"/>
                                      </p:to>
                                    </p:set>
                                  </p:childTnLst>
                                </p:cTn>
                              </p:par>
                              <p:par>
                                <p:cTn id="103" presetID="1" presetClass="entr" presetSubtype="0" fill="hold" grpId="0" nodeType="withEffect">
                                  <p:stCondLst>
                                    <p:cond delay="0"/>
                                  </p:stCondLst>
                                  <p:childTnLst>
                                    <p:set>
                                      <p:cBhvr>
                                        <p:cTn id="104" dur="1" fill="hold">
                                          <p:stCondLst>
                                            <p:cond delay="0"/>
                                          </p:stCondLst>
                                        </p:cTn>
                                        <p:tgtEl>
                                          <p:spTgt spid="2091"/>
                                        </p:tgtEl>
                                        <p:attrNameLst>
                                          <p:attrName>style.visibility</p:attrName>
                                        </p:attrNameLst>
                                      </p:cBhvr>
                                      <p:to>
                                        <p:strVal val="visible"/>
                                      </p:to>
                                    </p:set>
                                  </p:childTnLst>
                                </p:cTn>
                              </p:par>
                              <p:par>
                                <p:cTn id="105" presetID="1" presetClass="entr" presetSubtype="0" fill="hold" grpId="0" nodeType="withEffect">
                                  <p:stCondLst>
                                    <p:cond delay="0"/>
                                  </p:stCondLst>
                                  <p:childTnLst>
                                    <p:set>
                                      <p:cBhvr>
                                        <p:cTn id="106" dur="1" fill="hold">
                                          <p:stCondLst>
                                            <p:cond delay="0"/>
                                          </p:stCondLst>
                                        </p:cTn>
                                        <p:tgtEl>
                                          <p:spTgt spid="2092"/>
                                        </p:tgtEl>
                                        <p:attrNameLst>
                                          <p:attrName>style.visibility</p:attrName>
                                        </p:attrNameLst>
                                      </p:cBhvr>
                                      <p:to>
                                        <p:strVal val="visible"/>
                                      </p:to>
                                    </p:set>
                                  </p:childTnLst>
                                </p:cTn>
                              </p:par>
                              <p:par>
                                <p:cTn id="107" presetID="1" presetClass="entr" presetSubtype="0" fill="hold" grpId="0" nodeType="withEffect">
                                  <p:stCondLst>
                                    <p:cond delay="0"/>
                                  </p:stCondLst>
                                  <p:childTnLst>
                                    <p:set>
                                      <p:cBhvr>
                                        <p:cTn id="108" dur="1" fill="hold">
                                          <p:stCondLst>
                                            <p:cond delay="0"/>
                                          </p:stCondLst>
                                        </p:cTn>
                                        <p:tgtEl>
                                          <p:spTgt spid="2093"/>
                                        </p:tgtEl>
                                        <p:attrNameLst>
                                          <p:attrName>style.visibility</p:attrName>
                                        </p:attrNameLst>
                                      </p:cBhvr>
                                      <p:to>
                                        <p:strVal val="visible"/>
                                      </p:to>
                                    </p:set>
                                  </p:childTnLst>
                                </p:cTn>
                              </p:par>
                              <p:par>
                                <p:cTn id="109" presetID="1" presetClass="entr" presetSubtype="0" fill="hold" grpId="0" nodeType="withEffect">
                                  <p:stCondLst>
                                    <p:cond delay="0"/>
                                  </p:stCondLst>
                                  <p:childTnLst>
                                    <p:set>
                                      <p:cBhvr>
                                        <p:cTn id="110" dur="1" fill="hold">
                                          <p:stCondLst>
                                            <p:cond delay="0"/>
                                          </p:stCondLst>
                                        </p:cTn>
                                        <p:tgtEl>
                                          <p:spTgt spid="2094"/>
                                        </p:tgtEl>
                                        <p:attrNameLst>
                                          <p:attrName>style.visibility</p:attrName>
                                        </p:attrNameLst>
                                      </p:cBhvr>
                                      <p:to>
                                        <p:strVal val="visible"/>
                                      </p:to>
                                    </p:set>
                                  </p:childTnLst>
                                </p:cTn>
                              </p:par>
                              <p:par>
                                <p:cTn id="111" presetID="1" presetClass="entr" presetSubtype="0" fill="hold" grpId="0" nodeType="withEffect">
                                  <p:stCondLst>
                                    <p:cond delay="0"/>
                                  </p:stCondLst>
                                  <p:childTnLst>
                                    <p:set>
                                      <p:cBhvr>
                                        <p:cTn id="112" dur="1" fill="hold">
                                          <p:stCondLst>
                                            <p:cond delay="0"/>
                                          </p:stCondLst>
                                        </p:cTn>
                                        <p:tgtEl>
                                          <p:spTgt spid="2095"/>
                                        </p:tgtEl>
                                        <p:attrNameLst>
                                          <p:attrName>style.visibility</p:attrName>
                                        </p:attrNameLst>
                                      </p:cBhvr>
                                      <p:to>
                                        <p:strVal val="visible"/>
                                      </p:to>
                                    </p:set>
                                  </p:childTnLst>
                                </p:cTn>
                              </p:par>
                              <p:par>
                                <p:cTn id="113" presetID="1" presetClass="entr" presetSubtype="0" fill="hold" grpId="0" nodeType="withEffect">
                                  <p:stCondLst>
                                    <p:cond delay="0"/>
                                  </p:stCondLst>
                                  <p:childTnLst>
                                    <p:set>
                                      <p:cBhvr>
                                        <p:cTn id="114" dur="1" fill="hold">
                                          <p:stCondLst>
                                            <p:cond delay="0"/>
                                          </p:stCondLst>
                                        </p:cTn>
                                        <p:tgtEl>
                                          <p:spTgt spid="2096"/>
                                        </p:tgtEl>
                                        <p:attrNameLst>
                                          <p:attrName>style.visibility</p:attrName>
                                        </p:attrNameLst>
                                      </p:cBhvr>
                                      <p:to>
                                        <p:strVal val="visible"/>
                                      </p:to>
                                    </p:set>
                                  </p:childTnLst>
                                </p:cTn>
                              </p:par>
                              <p:par>
                                <p:cTn id="115" presetID="1" presetClass="entr" presetSubtype="0" fill="hold" grpId="0" nodeType="withEffect">
                                  <p:stCondLst>
                                    <p:cond delay="0"/>
                                  </p:stCondLst>
                                  <p:childTnLst>
                                    <p:set>
                                      <p:cBhvr>
                                        <p:cTn id="116" dur="1" fill="hold">
                                          <p:stCondLst>
                                            <p:cond delay="0"/>
                                          </p:stCondLst>
                                        </p:cTn>
                                        <p:tgtEl>
                                          <p:spTgt spid="2097"/>
                                        </p:tgtEl>
                                        <p:attrNameLst>
                                          <p:attrName>style.visibility</p:attrName>
                                        </p:attrNameLst>
                                      </p:cBhvr>
                                      <p:to>
                                        <p:strVal val="visible"/>
                                      </p:to>
                                    </p:set>
                                  </p:childTnLst>
                                </p:cTn>
                              </p:par>
                            </p:childTnLst>
                          </p:cTn>
                        </p:par>
                      </p:childTnLst>
                    </p:cTn>
                  </p:par>
                  <p:par>
                    <p:cTn id="117" fill="hold" nodeType="clickPar">
                      <p:stCondLst>
                        <p:cond delay="indefinite"/>
                      </p:stCondLst>
                      <p:childTnLst>
                        <p:par>
                          <p:cTn id="118" fill="hold" nodeType="withGroup">
                            <p:stCondLst>
                              <p:cond delay="0"/>
                            </p:stCondLst>
                            <p:childTnLst>
                              <p:par>
                                <p:cTn id="119" presetID="1" presetClass="entr" presetSubtype="0" fill="hold" grpId="0" nodeType="clickEffect">
                                  <p:stCondLst>
                                    <p:cond delay="0"/>
                                  </p:stCondLst>
                                  <p:childTnLst>
                                    <p:set>
                                      <p:cBhvr>
                                        <p:cTn id="120" dur="1" fill="hold">
                                          <p:stCondLst>
                                            <p:cond delay="0"/>
                                          </p:stCondLst>
                                        </p:cTn>
                                        <p:tgtEl>
                                          <p:spTgt spid="2124"/>
                                        </p:tgtEl>
                                        <p:attrNameLst>
                                          <p:attrName>style.visibility</p:attrName>
                                        </p:attrNameLst>
                                      </p:cBhvr>
                                      <p:to>
                                        <p:strVal val="visible"/>
                                      </p:to>
                                    </p:set>
                                  </p:childTnLst>
                                </p:cTn>
                              </p:par>
                              <p:par>
                                <p:cTn id="121" presetID="1" presetClass="entr" presetSubtype="0" fill="hold" grpId="0" nodeType="withEffect">
                                  <p:stCondLst>
                                    <p:cond delay="0"/>
                                  </p:stCondLst>
                                  <p:childTnLst>
                                    <p:set>
                                      <p:cBhvr>
                                        <p:cTn id="122" dur="1" fill="hold">
                                          <p:stCondLst>
                                            <p:cond delay="0"/>
                                          </p:stCondLst>
                                        </p:cTn>
                                        <p:tgtEl>
                                          <p:spTgt spid="2141"/>
                                        </p:tgtEl>
                                        <p:attrNameLst>
                                          <p:attrName>style.visibility</p:attrName>
                                        </p:attrNameLst>
                                      </p:cBhvr>
                                      <p:to>
                                        <p:strVal val="visible"/>
                                      </p:to>
                                    </p:set>
                                  </p:childTnLst>
                                </p:cTn>
                              </p:par>
                              <p:par>
                                <p:cTn id="123" presetID="1" presetClass="entr" presetSubtype="0" fill="hold" grpId="0" nodeType="withEffect">
                                  <p:stCondLst>
                                    <p:cond delay="0"/>
                                  </p:stCondLst>
                                  <p:childTnLst>
                                    <p:set>
                                      <p:cBhvr>
                                        <p:cTn id="124" dur="1" fill="hold">
                                          <p:stCondLst>
                                            <p:cond delay="0"/>
                                          </p:stCondLst>
                                        </p:cTn>
                                        <p:tgtEl>
                                          <p:spTgt spid="2142"/>
                                        </p:tgtEl>
                                        <p:attrNameLst>
                                          <p:attrName>style.visibility</p:attrName>
                                        </p:attrNameLst>
                                      </p:cBhvr>
                                      <p:to>
                                        <p:strVal val="visible"/>
                                      </p:to>
                                    </p:set>
                                  </p:childTnLst>
                                </p:cTn>
                              </p:par>
                              <p:par>
                                <p:cTn id="125" presetID="1" presetClass="entr" presetSubtype="0" fill="hold" grpId="0" nodeType="withEffect">
                                  <p:stCondLst>
                                    <p:cond delay="0"/>
                                  </p:stCondLst>
                                  <p:childTnLst>
                                    <p:set>
                                      <p:cBhvr>
                                        <p:cTn id="126" dur="1" fill="hold">
                                          <p:stCondLst>
                                            <p:cond delay="0"/>
                                          </p:stCondLst>
                                        </p:cTn>
                                        <p:tgtEl>
                                          <p:spTgt spid="2133"/>
                                        </p:tgtEl>
                                        <p:attrNameLst>
                                          <p:attrName>style.visibility</p:attrName>
                                        </p:attrNameLst>
                                      </p:cBhvr>
                                      <p:to>
                                        <p:strVal val="visible"/>
                                      </p:to>
                                    </p:set>
                                  </p:childTnLst>
                                </p:cTn>
                              </p:par>
                            </p:childTnLst>
                          </p:cTn>
                        </p:par>
                      </p:childTnLst>
                    </p:cTn>
                  </p:par>
                  <p:par>
                    <p:cTn id="127" fill="hold" nodeType="clickPar">
                      <p:stCondLst>
                        <p:cond delay="indefinite"/>
                      </p:stCondLst>
                      <p:childTnLst>
                        <p:par>
                          <p:cTn id="128" fill="hold" nodeType="withGroup">
                            <p:stCondLst>
                              <p:cond delay="0"/>
                            </p:stCondLst>
                            <p:childTnLst>
                              <p:par>
                                <p:cTn id="129" presetID="1" presetClass="entr" presetSubtype="0" fill="hold" grpId="0" nodeType="clickEffect">
                                  <p:stCondLst>
                                    <p:cond delay="0"/>
                                  </p:stCondLst>
                                  <p:childTnLst>
                                    <p:set>
                                      <p:cBhvr>
                                        <p:cTn id="130" dur="1" fill="hold">
                                          <p:stCondLst>
                                            <p:cond delay="0"/>
                                          </p:stCondLst>
                                        </p:cTn>
                                        <p:tgtEl>
                                          <p:spTgt spid="2125"/>
                                        </p:tgtEl>
                                        <p:attrNameLst>
                                          <p:attrName>style.visibility</p:attrName>
                                        </p:attrNameLst>
                                      </p:cBhvr>
                                      <p:to>
                                        <p:strVal val="visible"/>
                                      </p:to>
                                    </p:set>
                                  </p:childTnLst>
                                </p:cTn>
                              </p:par>
                              <p:par>
                                <p:cTn id="131" presetID="1" presetClass="entr" presetSubtype="0" fill="hold" grpId="0" nodeType="withEffect">
                                  <p:stCondLst>
                                    <p:cond delay="0"/>
                                  </p:stCondLst>
                                  <p:childTnLst>
                                    <p:set>
                                      <p:cBhvr>
                                        <p:cTn id="132" dur="1" fill="hold">
                                          <p:stCondLst>
                                            <p:cond delay="0"/>
                                          </p:stCondLst>
                                        </p:cTn>
                                        <p:tgtEl>
                                          <p:spTgt spid="2134"/>
                                        </p:tgtEl>
                                        <p:attrNameLst>
                                          <p:attrName>style.visibility</p:attrName>
                                        </p:attrNameLst>
                                      </p:cBhvr>
                                      <p:to>
                                        <p:strVal val="visible"/>
                                      </p:to>
                                    </p:set>
                                  </p:childTnLst>
                                </p:cTn>
                              </p:par>
                            </p:childTnLst>
                          </p:cTn>
                        </p:par>
                      </p:childTnLst>
                    </p:cTn>
                  </p:par>
                  <p:par>
                    <p:cTn id="133" fill="hold" nodeType="clickPar">
                      <p:stCondLst>
                        <p:cond delay="indefinite"/>
                      </p:stCondLst>
                      <p:childTnLst>
                        <p:par>
                          <p:cTn id="134" fill="hold" nodeType="withGroup">
                            <p:stCondLst>
                              <p:cond delay="0"/>
                            </p:stCondLst>
                            <p:childTnLst>
                              <p:par>
                                <p:cTn id="135" presetID="1" presetClass="entr" presetSubtype="0" fill="hold" grpId="0" nodeType="clickEffect">
                                  <p:stCondLst>
                                    <p:cond delay="0"/>
                                  </p:stCondLst>
                                  <p:childTnLst>
                                    <p:set>
                                      <p:cBhvr>
                                        <p:cTn id="136" dur="1" fill="hold">
                                          <p:stCondLst>
                                            <p:cond delay="0"/>
                                          </p:stCondLst>
                                        </p:cTn>
                                        <p:tgtEl>
                                          <p:spTgt spid="2132"/>
                                        </p:tgtEl>
                                        <p:attrNameLst>
                                          <p:attrName>style.visibility</p:attrName>
                                        </p:attrNameLst>
                                      </p:cBhvr>
                                      <p:to>
                                        <p:strVal val="visible"/>
                                      </p:to>
                                    </p:set>
                                  </p:childTnLst>
                                </p:cTn>
                              </p:par>
                              <p:par>
                                <p:cTn id="137" presetID="1" presetClass="entr" presetSubtype="0" fill="hold" grpId="0" nodeType="withEffect">
                                  <p:stCondLst>
                                    <p:cond delay="0"/>
                                  </p:stCondLst>
                                  <p:childTnLst>
                                    <p:set>
                                      <p:cBhvr>
                                        <p:cTn id="138" dur="1" fill="hold">
                                          <p:stCondLst>
                                            <p:cond delay="0"/>
                                          </p:stCondLst>
                                        </p:cTn>
                                        <p:tgtEl>
                                          <p:spTgt spid="2136"/>
                                        </p:tgtEl>
                                        <p:attrNameLst>
                                          <p:attrName>style.visibility</p:attrName>
                                        </p:attrNameLst>
                                      </p:cBhvr>
                                      <p:to>
                                        <p:strVal val="visible"/>
                                      </p:to>
                                    </p:set>
                                  </p:childTnLst>
                                </p:cTn>
                              </p:par>
                              <p:par>
                                <p:cTn id="139" presetID="1" presetClass="entr" presetSubtype="0" fill="hold" grpId="0" nodeType="withEffect">
                                  <p:stCondLst>
                                    <p:cond delay="0"/>
                                  </p:stCondLst>
                                  <p:childTnLst>
                                    <p:set>
                                      <p:cBhvr>
                                        <p:cTn id="140" dur="1" fill="hold">
                                          <p:stCondLst>
                                            <p:cond delay="0"/>
                                          </p:stCondLst>
                                        </p:cTn>
                                        <p:tgtEl>
                                          <p:spTgt spid="2138"/>
                                        </p:tgtEl>
                                        <p:attrNameLst>
                                          <p:attrName>style.visibility</p:attrName>
                                        </p:attrNameLst>
                                      </p:cBhvr>
                                      <p:to>
                                        <p:strVal val="visible"/>
                                      </p:to>
                                    </p:set>
                                  </p:childTnLst>
                                </p:cTn>
                              </p:par>
                              <p:par>
                                <p:cTn id="141" presetID="1" presetClass="entr" presetSubtype="0" fill="hold" grpId="0" nodeType="withEffect">
                                  <p:stCondLst>
                                    <p:cond delay="0"/>
                                  </p:stCondLst>
                                  <p:childTnLst>
                                    <p:set>
                                      <p:cBhvr>
                                        <p:cTn id="142" dur="1" fill="hold">
                                          <p:stCondLst>
                                            <p:cond delay="0"/>
                                          </p:stCondLst>
                                        </p:cTn>
                                        <p:tgtEl>
                                          <p:spTgt spid="2135"/>
                                        </p:tgtEl>
                                        <p:attrNameLst>
                                          <p:attrName>style.visibility</p:attrName>
                                        </p:attrNameLst>
                                      </p:cBhvr>
                                      <p:to>
                                        <p:strVal val="visible"/>
                                      </p:to>
                                    </p:set>
                                  </p:childTnLst>
                                </p:cTn>
                              </p:par>
                            </p:childTnLst>
                          </p:cTn>
                        </p:par>
                      </p:childTnLst>
                    </p:cTn>
                  </p:par>
                  <p:par>
                    <p:cTn id="143" fill="hold" nodeType="clickPar">
                      <p:stCondLst>
                        <p:cond delay="indefinite"/>
                      </p:stCondLst>
                      <p:childTnLst>
                        <p:par>
                          <p:cTn id="144" fill="hold" nodeType="withGroup">
                            <p:stCondLst>
                              <p:cond delay="0"/>
                            </p:stCondLst>
                            <p:childTnLst>
                              <p:par>
                                <p:cTn id="145" presetID="1" presetClass="entr" presetSubtype="0" fill="hold" grpId="0" nodeType="clickEffect">
                                  <p:stCondLst>
                                    <p:cond delay="0"/>
                                  </p:stCondLst>
                                  <p:childTnLst>
                                    <p:set>
                                      <p:cBhvr>
                                        <p:cTn id="146" dur="1" fill="hold">
                                          <p:stCondLst>
                                            <p:cond delay="0"/>
                                          </p:stCondLst>
                                        </p:cTn>
                                        <p:tgtEl>
                                          <p:spTgt spid="2126"/>
                                        </p:tgtEl>
                                        <p:attrNameLst>
                                          <p:attrName>style.visibility</p:attrName>
                                        </p:attrNameLst>
                                      </p:cBhvr>
                                      <p:to>
                                        <p:strVal val="visible"/>
                                      </p:to>
                                    </p:set>
                                  </p:childTnLst>
                                </p:cTn>
                              </p:par>
                              <p:par>
                                <p:cTn id="147" presetID="1" presetClass="entr" presetSubtype="0" fill="hold" grpId="0" nodeType="withEffect">
                                  <p:stCondLst>
                                    <p:cond delay="0"/>
                                  </p:stCondLst>
                                  <p:childTnLst>
                                    <p:set>
                                      <p:cBhvr>
                                        <p:cTn id="148" dur="1" fill="hold">
                                          <p:stCondLst>
                                            <p:cond delay="0"/>
                                          </p:stCondLst>
                                        </p:cTn>
                                        <p:tgtEl>
                                          <p:spTgt spid="2145"/>
                                        </p:tgtEl>
                                        <p:attrNameLst>
                                          <p:attrName>style.visibility</p:attrName>
                                        </p:attrNameLst>
                                      </p:cBhvr>
                                      <p:to>
                                        <p:strVal val="visible"/>
                                      </p:to>
                                    </p:set>
                                  </p:childTnLst>
                                </p:cTn>
                              </p:par>
                            </p:childTnLst>
                          </p:cTn>
                        </p:par>
                      </p:childTnLst>
                    </p:cTn>
                  </p:par>
                  <p:par>
                    <p:cTn id="149" fill="hold" nodeType="clickPar">
                      <p:stCondLst>
                        <p:cond delay="indefinite"/>
                      </p:stCondLst>
                      <p:childTnLst>
                        <p:par>
                          <p:cTn id="150" fill="hold" nodeType="withGroup">
                            <p:stCondLst>
                              <p:cond delay="0"/>
                            </p:stCondLst>
                            <p:childTnLst>
                              <p:par>
                                <p:cTn id="151" presetID="1" presetClass="entr" presetSubtype="0" fill="hold" nodeType="clickEffect">
                                  <p:stCondLst>
                                    <p:cond delay="0"/>
                                  </p:stCondLst>
                                  <p:childTnLst>
                                    <p:set>
                                      <p:cBhvr>
                                        <p:cTn id="152" dur="1" fill="hold">
                                          <p:stCondLst>
                                            <p:cond delay="0"/>
                                          </p:stCondLst>
                                        </p:cTn>
                                        <p:tgtEl>
                                          <p:spTgt spid="2191"/>
                                        </p:tgtEl>
                                        <p:attrNameLst>
                                          <p:attrName>style.visibility</p:attrName>
                                        </p:attrNameLst>
                                      </p:cBhvr>
                                      <p:to>
                                        <p:strVal val="visible"/>
                                      </p:to>
                                    </p:set>
                                  </p:childTnLst>
                                </p:cTn>
                              </p:par>
                              <p:par>
                                <p:cTn id="153" presetID="1" presetClass="entr" presetSubtype="0" fill="hold" grpId="0" nodeType="withEffect">
                                  <p:stCondLst>
                                    <p:cond delay="0"/>
                                  </p:stCondLst>
                                  <p:childTnLst>
                                    <p:set>
                                      <p:cBhvr>
                                        <p:cTn id="154" dur="1" fill="hold">
                                          <p:stCondLst>
                                            <p:cond delay="0"/>
                                          </p:stCondLst>
                                        </p:cTn>
                                        <p:tgtEl>
                                          <p:spTgt spid="2192"/>
                                        </p:tgtEl>
                                        <p:attrNameLst>
                                          <p:attrName>style.visibility</p:attrName>
                                        </p:attrNameLst>
                                      </p:cBhvr>
                                      <p:to>
                                        <p:strVal val="visible"/>
                                      </p:to>
                                    </p:set>
                                  </p:childTnLst>
                                </p:cTn>
                              </p:par>
                            </p:childTnLst>
                          </p:cTn>
                        </p:par>
                      </p:childTnLst>
                    </p:cTn>
                  </p:par>
                  <p:par>
                    <p:cTn id="155" fill="hold" nodeType="clickPar">
                      <p:stCondLst>
                        <p:cond delay="indefinite"/>
                      </p:stCondLst>
                      <p:childTnLst>
                        <p:par>
                          <p:cTn id="156" fill="hold" nodeType="withGroup">
                            <p:stCondLst>
                              <p:cond delay="0"/>
                            </p:stCondLst>
                            <p:childTnLst>
                              <p:par>
                                <p:cTn id="157" presetID="1" presetClass="entr" presetSubtype="0" fill="hold" grpId="0" nodeType="clickEffect">
                                  <p:stCondLst>
                                    <p:cond delay="0"/>
                                  </p:stCondLst>
                                  <p:childTnLst>
                                    <p:set>
                                      <p:cBhvr>
                                        <p:cTn id="158" dur="1" fill="hold">
                                          <p:stCondLst>
                                            <p:cond delay="0"/>
                                          </p:stCondLst>
                                        </p:cTn>
                                        <p:tgtEl>
                                          <p:spTgt spid="2190"/>
                                        </p:tgtEl>
                                        <p:attrNameLst>
                                          <p:attrName>style.visibility</p:attrName>
                                        </p:attrNameLst>
                                      </p:cBhvr>
                                      <p:to>
                                        <p:strVal val="visible"/>
                                      </p:to>
                                    </p:set>
                                  </p:childTnLst>
                                </p:cTn>
                              </p:par>
                              <p:par>
                                <p:cTn id="159" presetID="1" presetClass="entr" presetSubtype="0" fill="hold" grpId="0" nodeType="withEffect">
                                  <p:stCondLst>
                                    <p:cond delay="0"/>
                                  </p:stCondLst>
                                  <p:childTnLst>
                                    <p:set>
                                      <p:cBhvr>
                                        <p:cTn id="160" dur="1" fill="hold">
                                          <p:stCondLst>
                                            <p:cond delay="0"/>
                                          </p:stCondLst>
                                        </p:cTn>
                                        <p:tgtEl>
                                          <p:spTgt spid="2148"/>
                                        </p:tgtEl>
                                        <p:attrNameLst>
                                          <p:attrName>style.visibility</p:attrName>
                                        </p:attrNameLst>
                                      </p:cBhvr>
                                      <p:to>
                                        <p:strVal val="visible"/>
                                      </p:to>
                                    </p:set>
                                  </p:childTnLst>
                                </p:cTn>
                              </p:par>
                              <p:par>
                                <p:cTn id="161" presetID="1" presetClass="entr" presetSubtype="0" fill="hold" grpId="0" nodeType="withEffect">
                                  <p:stCondLst>
                                    <p:cond delay="0"/>
                                  </p:stCondLst>
                                  <p:childTnLst>
                                    <p:set>
                                      <p:cBhvr>
                                        <p:cTn id="162" dur="1" fill="hold">
                                          <p:stCondLst>
                                            <p:cond delay="0"/>
                                          </p:stCondLst>
                                        </p:cTn>
                                        <p:tgtEl>
                                          <p:spTgt spid="2149"/>
                                        </p:tgtEl>
                                        <p:attrNameLst>
                                          <p:attrName>style.visibility</p:attrName>
                                        </p:attrNameLst>
                                      </p:cBhvr>
                                      <p:to>
                                        <p:strVal val="visible"/>
                                      </p:to>
                                    </p:set>
                                  </p:childTnLst>
                                </p:cTn>
                              </p:par>
                              <p:par>
                                <p:cTn id="163" presetID="1" presetClass="entr" presetSubtype="0" fill="hold" grpId="0" nodeType="withEffect">
                                  <p:stCondLst>
                                    <p:cond delay="0"/>
                                  </p:stCondLst>
                                  <p:childTnLst>
                                    <p:set>
                                      <p:cBhvr>
                                        <p:cTn id="164" dur="1" fill="hold">
                                          <p:stCondLst>
                                            <p:cond delay="0"/>
                                          </p:stCondLst>
                                        </p:cTn>
                                        <p:tgtEl>
                                          <p:spTgt spid="2150"/>
                                        </p:tgtEl>
                                        <p:attrNameLst>
                                          <p:attrName>style.visibility</p:attrName>
                                        </p:attrNameLst>
                                      </p:cBhvr>
                                      <p:to>
                                        <p:strVal val="visible"/>
                                      </p:to>
                                    </p:set>
                                  </p:childTnLst>
                                </p:cTn>
                              </p:par>
                              <p:par>
                                <p:cTn id="165" presetID="1" presetClass="entr" presetSubtype="0" fill="hold" grpId="0" nodeType="withEffect">
                                  <p:stCondLst>
                                    <p:cond delay="0"/>
                                  </p:stCondLst>
                                  <p:childTnLst>
                                    <p:set>
                                      <p:cBhvr>
                                        <p:cTn id="166" dur="1" fill="hold">
                                          <p:stCondLst>
                                            <p:cond delay="0"/>
                                          </p:stCondLst>
                                        </p:cTn>
                                        <p:tgtEl>
                                          <p:spTgt spid="2151"/>
                                        </p:tgtEl>
                                        <p:attrNameLst>
                                          <p:attrName>style.visibility</p:attrName>
                                        </p:attrNameLst>
                                      </p:cBhvr>
                                      <p:to>
                                        <p:strVal val="visible"/>
                                      </p:to>
                                    </p:set>
                                  </p:childTnLst>
                                </p:cTn>
                              </p:par>
                            </p:childTnLst>
                          </p:cTn>
                        </p:par>
                      </p:childTnLst>
                    </p:cTn>
                  </p:par>
                  <p:par>
                    <p:cTn id="167" fill="hold" nodeType="clickPar">
                      <p:stCondLst>
                        <p:cond delay="indefinite"/>
                      </p:stCondLst>
                      <p:childTnLst>
                        <p:par>
                          <p:cTn id="168" fill="hold" nodeType="withGroup">
                            <p:stCondLst>
                              <p:cond delay="0"/>
                            </p:stCondLst>
                            <p:childTnLst>
                              <p:par>
                                <p:cTn id="169" presetID="1" presetClass="entr" presetSubtype="0" fill="hold" grpId="0" nodeType="clickEffect">
                                  <p:stCondLst>
                                    <p:cond delay="0"/>
                                  </p:stCondLst>
                                  <p:childTnLst>
                                    <p:set>
                                      <p:cBhvr>
                                        <p:cTn id="170" dur="1" fill="hold">
                                          <p:stCondLst>
                                            <p:cond delay="0"/>
                                          </p:stCondLst>
                                        </p:cTn>
                                        <p:tgtEl>
                                          <p:spTgt spid="2178"/>
                                        </p:tgtEl>
                                        <p:attrNameLst>
                                          <p:attrName>style.visibility</p:attrName>
                                        </p:attrNameLst>
                                      </p:cBhvr>
                                      <p:to>
                                        <p:strVal val="visible"/>
                                      </p:to>
                                    </p:set>
                                  </p:childTnLst>
                                </p:cTn>
                              </p:par>
                            </p:childTnLst>
                          </p:cTn>
                        </p:par>
                      </p:childTnLst>
                    </p:cTn>
                  </p:par>
                  <p:par>
                    <p:cTn id="171" fill="hold" nodeType="clickPar">
                      <p:stCondLst>
                        <p:cond delay="indefinite"/>
                      </p:stCondLst>
                      <p:childTnLst>
                        <p:par>
                          <p:cTn id="172" fill="hold" nodeType="withGroup">
                            <p:stCondLst>
                              <p:cond delay="0"/>
                            </p:stCondLst>
                            <p:childTnLst>
                              <p:par>
                                <p:cTn id="173" presetID="1" presetClass="entr" presetSubtype="0" fill="hold" grpId="0" nodeType="clickEffect">
                                  <p:stCondLst>
                                    <p:cond delay="0"/>
                                  </p:stCondLst>
                                  <p:childTnLst>
                                    <p:set>
                                      <p:cBhvr>
                                        <p:cTn id="174" dur="1" fill="hold">
                                          <p:stCondLst>
                                            <p:cond delay="0"/>
                                          </p:stCondLst>
                                        </p:cTn>
                                        <p:tgtEl>
                                          <p:spTgt spid="2164"/>
                                        </p:tgtEl>
                                        <p:attrNameLst>
                                          <p:attrName>style.visibility</p:attrName>
                                        </p:attrNameLst>
                                      </p:cBhvr>
                                      <p:to>
                                        <p:strVal val="visible"/>
                                      </p:to>
                                    </p:set>
                                  </p:childTnLst>
                                </p:cTn>
                              </p:par>
                              <p:par>
                                <p:cTn id="175" presetID="1" presetClass="entr" presetSubtype="0" fill="hold" grpId="0" nodeType="withEffect">
                                  <p:stCondLst>
                                    <p:cond delay="0"/>
                                  </p:stCondLst>
                                  <p:childTnLst>
                                    <p:set>
                                      <p:cBhvr>
                                        <p:cTn id="176" dur="1" fill="hold">
                                          <p:stCondLst>
                                            <p:cond delay="0"/>
                                          </p:stCondLst>
                                        </p:cTn>
                                        <p:tgtEl>
                                          <p:spTgt spid="2158"/>
                                        </p:tgtEl>
                                        <p:attrNameLst>
                                          <p:attrName>style.visibility</p:attrName>
                                        </p:attrNameLst>
                                      </p:cBhvr>
                                      <p:to>
                                        <p:strVal val="visible"/>
                                      </p:to>
                                    </p:set>
                                  </p:childTnLst>
                                </p:cTn>
                              </p:par>
                            </p:childTnLst>
                          </p:cTn>
                        </p:par>
                      </p:childTnLst>
                    </p:cTn>
                  </p:par>
                  <p:par>
                    <p:cTn id="177" fill="hold" nodeType="clickPar">
                      <p:stCondLst>
                        <p:cond delay="indefinite"/>
                      </p:stCondLst>
                      <p:childTnLst>
                        <p:par>
                          <p:cTn id="178" fill="hold" nodeType="withGroup">
                            <p:stCondLst>
                              <p:cond delay="0"/>
                            </p:stCondLst>
                            <p:childTnLst>
                              <p:par>
                                <p:cTn id="179" presetID="1" presetClass="entr" presetSubtype="0" fill="hold" grpId="0" nodeType="clickEffect">
                                  <p:stCondLst>
                                    <p:cond delay="0"/>
                                  </p:stCondLst>
                                  <p:childTnLst>
                                    <p:set>
                                      <p:cBhvr>
                                        <p:cTn id="180" dur="1" fill="hold">
                                          <p:stCondLst>
                                            <p:cond delay="0"/>
                                          </p:stCondLst>
                                        </p:cTn>
                                        <p:tgtEl>
                                          <p:spTgt spid="2165"/>
                                        </p:tgtEl>
                                        <p:attrNameLst>
                                          <p:attrName>style.visibility</p:attrName>
                                        </p:attrNameLst>
                                      </p:cBhvr>
                                      <p:to>
                                        <p:strVal val="visible"/>
                                      </p:to>
                                    </p:set>
                                  </p:childTnLst>
                                </p:cTn>
                              </p:par>
                              <p:par>
                                <p:cTn id="181" presetID="1" presetClass="entr" presetSubtype="0" fill="hold" grpId="0" nodeType="withEffect">
                                  <p:stCondLst>
                                    <p:cond delay="0"/>
                                  </p:stCondLst>
                                  <p:childTnLst>
                                    <p:set>
                                      <p:cBhvr>
                                        <p:cTn id="182" dur="1" fill="hold">
                                          <p:stCondLst>
                                            <p:cond delay="0"/>
                                          </p:stCondLst>
                                        </p:cTn>
                                        <p:tgtEl>
                                          <p:spTgt spid="2160"/>
                                        </p:tgtEl>
                                        <p:attrNameLst>
                                          <p:attrName>style.visibility</p:attrName>
                                        </p:attrNameLst>
                                      </p:cBhvr>
                                      <p:to>
                                        <p:strVal val="visible"/>
                                      </p:to>
                                    </p:set>
                                  </p:childTnLst>
                                </p:cTn>
                              </p:par>
                            </p:childTnLst>
                          </p:cTn>
                        </p:par>
                      </p:childTnLst>
                    </p:cTn>
                  </p:par>
                  <p:par>
                    <p:cTn id="183" fill="hold" nodeType="clickPar">
                      <p:stCondLst>
                        <p:cond delay="indefinite"/>
                      </p:stCondLst>
                      <p:childTnLst>
                        <p:par>
                          <p:cTn id="184" fill="hold" nodeType="withGroup">
                            <p:stCondLst>
                              <p:cond delay="0"/>
                            </p:stCondLst>
                            <p:childTnLst>
                              <p:par>
                                <p:cTn id="185" presetID="1" presetClass="entr" presetSubtype="0" fill="hold" grpId="0" nodeType="clickEffect">
                                  <p:stCondLst>
                                    <p:cond delay="0"/>
                                  </p:stCondLst>
                                  <p:childTnLst>
                                    <p:set>
                                      <p:cBhvr>
                                        <p:cTn id="186" dur="1" fill="hold">
                                          <p:stCondLst>
                                            <p:cond delay="0"/>
                                          </p:stCondLst>
                                        </p:cTn>
                                        <p:tgtEl>
                                          <p:spTgt spid="2152"/>
                                        </p:tgtEl>
                                        <p:attrNameLst>
                                          <p:attrName>style.visibility</p:attrName>
                                        </p:attrNameLst>
                                      </p:cBhvr>
                                      <p:to>
                                        <p:strVal val="visible"/>
                                      </p:to>
                                    </p:set>
                                  </p:childTnLst>
                                </p:cTn>
                              </p:par>
                              <p:par>
                                <p:cTn id="187" presetID="1" presetClass="entr" presetSubtype="0" fill="hold" grpId="0" nodeType="withEffect">
                                  <p:stCondLst>
                                    <p:cond delay="0"/>
                                  </p:stCondLst>
                                  <p:childTnLst>
                                    <p:set>
                                      <p:cBhvr>
                                        <p:cTn id="188" dur="1" fill="hold">
                                          <p:stCondLst>
                                            <p:cond delay="0"/>
                                          </p:stCondLst>
                                        </p:cTn>
                                        <p:tgtEl>
                                          <p:spTgt spid="2159"/>
                                        </p:tgtEl>
                                        <p:attrNameLst>
                                          <p:attrName>style.visibility</p:attrName>
                                        </p:attrNameLst>
                                      </p:cBhvr>
                                      <p:to>
                                        <p:strVal val="visible"/>
                                      </p:to>
                                    </p:set>
                                  </p:childTnLst>
                                </p:cTn>
                              </p:par>
                            </p:childTnLst>
                          </p:cTn>
                        </p:par>
                      </p:childTnLst>
                    </p:cTn>
                  </p:par>
                  <p:par>
                    <p:cTn id="189" fill="hold" nodeType="clickPar">
                      <p:stCondLst>
                        <p:cond delay="indefinite"/>
                      </p:stCondLst>
                      <p:childTnLst>
                        <p:par>
                          <p:cTn id="190" fill="hold" nodeType="withGroup">
                            <p:stCondLst>
                              <p:cond delay="0"/>
                            </p:stCondLst>
                            <p:childTnLst>
                              <p:par>
                                <p:cTn id="191" presetID="1" presetClass="entr" presetSubtype="0" fill="hold" grpId="0" nodeType="clickEffect">
                                  <p:stCondLst>
                                    <p:cond delay="0"/>
                                  </p:stCondLst>
                                  <p:childTnLst>
                                    <p:set>
                                      <p:cBhvr>
                                        <p:cTn id="192" dur="1" fill="hold">
                                          <p:stCondLst>
                                            <p:cond delay="0"/>
                                          </p:stCondLst>
                                        </p:cTn>
                                        <p:tgtEl>
                                          <p:spTgt spid="2153"/>
                                        </p:tgtEl>
                                        <p:attrNameLst>
                                          <p:attrName>style.visibility</p:attrName>
                                        </p:attrNameLst>
                                      </p:cBhvr>
                                      <p:to>
                                        <p:strVal val="visible"/>
                                      </p:to>
                                    </p:set>
                                  </p:childTnLst>
                                </p:cTn>
                              </p:par>
                              <p:par>
                                <p:cTn id="193" presetID="1" presetClass="entr" presetSubtype="0" fill="hold" grpId="0" nodeType="withEffect">
                                  <p:stCondLst>
                                    <p:cond delay="0"/>
                                  </p:stCondLst>
                                  <p:childTnLst>
                                    <p:set>
                                      <p:cBhvr>
                                        <p:cTn id="194" dur="1" fill="hold">
                                          <p:stCondLst>
                                            <p:cond delay="0"/>
                                          </p:stCondLst>
                                        </p:cTn>
                                        <p:tgtEl>
                                          <p:spTgt spid="2161"/>
                                        </p:tgtEl>
                                        <p:attrNameLst>
                                          <p:attrName>style.visibility</p:attrName>
                                        </p:attrNameLst>
                                      </p:cBhvr>
                                      <p:to>
                                        <p:strVal val="visible"/>
                                      </p:to>
                                    </p:set>
                                  </p:childTnLst>
                                </p:cTn>
                              </p:par>
                            </p:childTnLst>
                          </p:cTn>
                        </p:par>
                      </p:childTnLst>
                    </p:cTn>
                  </p:par>
                  <p:par>
                    <p:cTn id="195" fill="hold" nodeType="clickPar">
                      <p:stCondLst>
                        <p:cond delay="indefinite"/>
                      </p:stCondLst>
                      <p:childTnLst>
                        <p:par>
                          <p:cTn id="196" fill="hold" nodeType="withGroup">
                            <p:stCondLst>
                              <p:cond delay="0"/>
                            </p:stCondLst>
                            <p:childTnLst>
                              <p:par>
                                <p:cTn id="197" presetID="1" presetClass="entr" presetSubtype="0" fill="hold" grpId="0" nodeType="clickEffect">
                                  <p:stCondLst>
                                    <p:cond delay="0"/>
                                  </p:stCondLst>
                                  <p:childTnLst>
                                    <p:set>
                                      <p:cBhvr>
                                        <p:cTn id="198" dur="1" fill="hold">
                                          <p:stCondLst>
                                            <p:cond delay="0"/>
                                          </p:stCondLst>
                                        </p:cTn>
                                        <p:tgtEl>
                                          <p:spTgt spid="2154"/>
                                        </p:tgtEl>
                                        <p:attrNameLst>
                                          <p:attrName>style.visibility</p:attrName>
                                        </p:attrNameLst>
                                      </p:cBhvr>
                                      <p:to>
                                        <p:strVal val="visible"/>
                                      </p:to>
                                    </p:set>
                                  </p:childTnLst>
                                </p:cTn>
                              </p:par>
                              <p:par>
                                <p:cTn id="199" presetID="1" presetClass="entr" presetSubtype="0" fill="hold" grpId="0" nodeType="withEffect">
                                  <p:stCondLst>
                                    <p:cond delay="0"/>
                                  </p:stCondLst>
                                  <p:childTnLst>
                                    <p:set>
                                      <p:cBhvr>
                                        <p:cTn id="200" dur="1" fill="hold">
                                          <p:stCondLst>
                                            <p:cond delay="0"/>
                                          </p:stCondLst>
                                        </p:cTn>
                                        <p:tgtEl>
                                          <p:spTgt spid="216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90" grpId="0" animBg="1"/>
      <p:bldP spid="2178" grpId="0" animBg="1"/>
      <p:bldP spid="2068" grpId="0" animBg="1"/>
      <p:bldP spid="2098" grpId="0" animBg="1"/>
      <p:bldP spid="2069" grpId="0" animBg="1"/>
      <p:bldP spid="2070" grpId="0" animBg="1"/>
      <p:bldP spid="2071" grpId="0" animBg="1"/>
      <p:bldP spid="2072" grpId="0" animBg="1"/>
      <p:bldP spid="2073" grpId="0" animBg="1"/>
      <p:bldP spid="2074" grpId="0" animBg="1"/>
      <p:bldP spid="2075" grpId="0" animBg="1"/>
      <p:bldP spid="2076" grpId="0" animBg="1"/>
      <p:bldP spid="2077" grpId="0" animBg="1"/>
      <p:bldP spid="2078" grpId="0" animBg="1"/>
      <p:bldP spid="2079" grpId="0" animBg="1"/>
      <p:bldP spid="2080" grpId="0" animBg="1"/>
      <p:bldP spid="2081" grpId="0" animBg="1"/>
      <p:bldP spid="2082" grpId="0" animBg="1"/>
      <p:bldP spid="2052" grpId="0" animBg="1"/>
      <p:bldP spid="2054" grpId="0" animBg="1"/>
      <p:bldP spid="2063" grpId="0" animBg="1"/>
      <p:bldP spid="2065" grpId="0" animBg="1"/>
      <p:bldP spid="2083" grpId="0" animBg="1"/>
      <p:bldP spid="2084" grpId="0" animBg="1"/>
      <p:bldP spid="2085" grpId="0" animBg="1"/>
      <p:bldP spid="2086" grpId="0" animBg="1"/>
      <p:bldP spid="2087" grpId="0" animBg="1"/>
      <p:bldP spid="2088" grpId="0" animBg="1"/>
      <p:bldP spid="2089" grpId="0" animBg="1"/>
      <p:bldP spid="2090" grpId="0" animBg="1"/>
      <p:bldP spid="2091" grpId="0" animBg="1"/>
      <p:bldP spid="2092" grpId="0" animBg="1"/>
      <p:bldP spid="2093" grpId="0" animBg="1"/>
      <p:bldP spid="2094" grpId="0" animBg="1"/>
      <p:bldP spid="2095" grpId="0" animBg="1"/>
      <p:bldP spid="2096" grpId="0" animBg="1"/>
      <p:bldP spid="2097" grpId="0" animBg="1"/>
      <p:bldP spid="2100" grpId="0" animBg="1"/>
      <p:bldP spid="2101" grpId="0" animBg="1"/>
      <p:bldP spid="2102" grpId="0" animBg="1"/>
      <p:bldP spid="2103" grpId="0" animBg="1"/>
      <p:bldP spid="2104" grpId="0" animBg="1"/>
      <p:bldP spid="2105" grpId="0" animBg="1"/>
      <p:bldP spid="2108" grpId="0" animBg="1"/>
      <p:bldP spid="2109" grpId="0" animBg="1"/>
      <p:bldP spid="2111" grpId="0" animBg="1"/>
      <p:bldP spid="2112" grpId="0" animBg="1"/>
      <p:bldP spid="2113" grpId="0" animBg="1"/>
      <p:bldP spid="2117" grpId="0"/>
      <p:bldP spid="2118" grpId="0"/>
      <p:bldP spid="2119" grpId="0"/>
      <p:bldP spid="2120" grpId="0"/>
      <p:bldP spid="2121" grpId="0"/>
      <p:bldP spid="2124" grpId="0" animBg="1"/>
      <p:bldP spid="2125" grpId="0" animBg="1"/>
      <p:bldP spid="2126" grpId="0" animBg="1"/>
      <p:bldP spid="2132" grpId="0" animBg="1"/>
      <p:bldP spid="2133" grpId="0"/>
      <p:bldP spid="2134" grpId="0"/>
      <p:bldP spid="2135" grpId="0"/>
      <p:bldP spid="2136" grpId="0" animBg="1"/>
      <p:bldP spid="2138" grpId="0" animBg="1"/>
      <p:bldP spid="2141" grpId="0" animBg="1"/>
      <p:bldP spid="2142" grpId="0" animBg="1"/>
      <p:bldP spid="2145" grpId="0"/>
      <p:bldP spid="2148" grpId="0" animBg="1"/>
      <p:bldP spid="2149" grpId="0" animBg="1"/>
      <p:bldP spid="2150" grpId="0" animBg="1"/>
      <p:bldP spid="2151" grpId="0"/>
      <p:bldP spid="2152" grpId="0" animBg="1"/>
      <p:bldP spid="2153" grpId="0" animBg="1"/>
      <p:bldP spid="2154" grpId="0" animBg="1"/>
      <p:bldP spid="2158" grpId="0"/>
      <p:bldP spid="2159" grpId="0"/>
      <p:bldP spid="2160" grpId="0"/>
      <p:bldP spid="2161" grpId="0"/>
      <p:bldP spid="2162" grpId="0"/>
      <p:bldP spid="2164" grpId="0" animBg="1"/>
      <p:bldP spid="2165" grpId="0" animBg="1"/>
      <p:bldP spid="2189" grpId="0" animBg="1"/>
      <p:bldP spid="219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ChangeArrowheads="1"/>
          </p:cNvSpPr>
          <p:nvPr/>
        </p:nvSpPr>
        <p:spPr bwMode="auto">
          <a:xfrm>
            <a:off x="2389189" y="1411288"/>
            <a:ext cx="1919287" cy="5446712"/>
          </a:xfrm>
          <a:prstGeom prst="rect">
            <a:avLst/>
          </a:prstGeom>
          <a:solidFill>
            <a:srgbClr val="D5D5D5"/>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1267" name="Rectangle 3"/>
          <p:cNvSpPr>
            <a:spLocks noChangeArrowheads="1"/>
          </p:cNvSpPr>
          <p:nvPr/>
        </p:nvSpPr>
        <p:spPr bwMode="auto">
          <a:xfrm>
            <a:off x="2922588" y="1411288"/>
            <a:ext cx="1382712" cy="5446712"/>
          </a:xfrm>
          <a:prstGeom prst="rect">
            <a:avLst/>
          </a:prstGeom>
          <a:solidFill>
            <a:srgbClr val="C0C0C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1268" name="Rectangle 4"/>
          <p:cNvSpPr>
            <a:spLocks noChangeArrowheads="1"/>
          </p:cNvSpPr>
          <p:nvPr/>
        </p:nvSpPr>
        <p:spPr bwMode="auto">
          <a:xfrm>
            <a:off x="2000251" y="571500"/>
            <a:ext cx="8226425" cy="401638"/>
          </a:xfrm>
          <a:prstGeom prst="rect">
            <a:avLst/>
          </a:prstGeom>
          <a:noFill/>
          <a:ln w="9525">
            <a:solidFill>
              <a:srgbClr val="C0C0C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1269" name="Rectangle 5"/>
          <p:cNvSpPr>
            <a:spLocks noChangeArrowheads="1"/>
          </p:cNvSpPr>
          <p:nvPr/>
        </p:nvSpPr>
        <p:spPr bwMode="auto">
          <a:xfrm>
            <a:off x="1706563" y="315913"/>
            <a:ext cx="8775700" cy="328612"/>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r"/>
            <a:r>
              <a:rPr lang="en-US" altLang="en-US" sz="1400">
                <a:solidFill>
                  <a:schemeClr val="bg2"/>
                </a:solidFill>
                <a:latin typeface="SimHei" pitchFamily="49" charset="-122"/>
                <a:ea typeface="SimHei" pitchFamily="49" charset="-122"/>
              </a:rPr>
              <a:t>320</a:t>
            </a:r>
          </a:p>
        </p:txBody>
      </p:sp>
      <p:sp>
        <p:nvSpPr>
          <p:cNvPr id="11270" name="Rectangle 6"/>
          <p:cNvSpPr>
            <a:spLocks noChangeArrowheads="1"/>
          </p:cNvSpPr>
          <p:nvPr/>
        </p:nvSpPr>
        <p:spPr bwMode="auto">
          <a:xfrm>
            <a:off x="2000250" y="571500"/>
            <a:ext cx="7678738" cy="401638"/>
          </a:xfrm>
          <a:prstGeom prst="rect">
            <a:avLst/>
          </a:prstGeom>
          <a:noFill/>
          <a:ln w="9525">
            <a:solidFill>
              <a:srgbClr val="C0C0C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1271" name="Rectangle 7"/>
          <p:cNvSpPr>
            <a:spLocks noChangeArrowheads="1"/>
          </p:cNvSpPr>
          <p:nvPr/>
        </p:nvSpPr>
        <p:spPr bwMode="auto">
          <a:xfrm>
            <a:off x="2000251" y="571500"/>
            <a:ext cx="7129463" cy="401638"/>
          </a:xfrm>
          <a:prstGeom prst="rect">
            <a:avLst/>
          </a:prstGeom>
          <a:noFill/>
          <a:ln w="9525">
            <a:solidFill>
              <a:srgbClr val="C0C0C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1272" name="Rectangle 8"/>
          <p:cNvSpPr>
            <a:spLocks noChangeArrowheads="1"/>
          </p:cNvSpPr>
          <p:nvPr/>
        </p:nvSpPr>
        <p:spPr bwMode="auto">
          <a:xfrm>
            <a:off x="2000251" y="571500"/>
            <a:ext cx="6581775" cy="401638"/>
          </a:xfrm>
          <a:prstGeom prst="rect">
            <a:avLst/>
          </a:prstGeom>
          <a:noFill/>
          <a:ln w="9525">
            <a:solidFill>
              <a:srgbClr val="C0C0C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1273" name="Rectangle 9"/>
          <p:cNvSpPr>
            <a:spLocks noChangeArrowheads="1"/>
          </p:cNvSpPr>
          <p:nvPr/>
        </p:nvSpPr>
        <p:spPr bwMode="auto">
          <a:xfrm>
            <a:off x="2000250" y="571500"/>
            <a:ext cx="6032500" cy="401638"/>
          </a:xfrm>
          <a:prstGeom prst="rect">
            <a:avLst/>
          </a:prstGeom>
          <a:noFill/>
          <a:ln w="9525">
            <a:solidFill>
              <a:srgbClr val="C0C0C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1274" name="Rectangle 10"/>
          <p:cNvSpPr>
            <a:spLocks noChangeArrowheads="1"/>
          </p:cNvSpPr>
          <p:nvPr/>
        </p:nvSpPr>
        <p:spPr bwMode="auto">
          <a:xfrm>
            <a:off x="2000251" y="571500"/>
            <a:ext cx="5484813" cy="401638"/>
          </a:xfrm>
          <a:prstGeom prst="rect">
            <a:avLst/>
          </a:prstGeom>
          <a:noFill/>
          <a:ln w="9525">
            <a:solidFill>
              <a:srgbClr val="C0C0C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1275" name="Rectangle 11"/>
          <p:cNvSpPr>
            <a:spLocks noChangeArrowheads="1"/>
          </p:cNvSpPr>
          <p:nvPr/>
        </p:nvSpPr>
        <p:spPr bwMode="auto">
          <a:xfrm>
            <a:off x="2000250" y="571500"/>
            <a:ext cx="4935538" cy="401638"/>
          </a:xfrm>
          <a:prstGeom prst="rect">
            <a:avLst/>
          </a:prstGeom>
          <a:noFill/>
          <a:ln w="9525">
            <a:solidFill>
              <a:srgbClr val="C0C0C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1276" name="Rectangle 12"/>
          <p:cNvSpPr>
            <a:spLocks noChangeArrowheads="1"/>
          </p:cNvSpPr>
          <p:nvPr/>
        </p:nvSpPr>
        <p:spPr bwMode="auto">
          <a:xfrm>
            <a:off x="2000250" y="571500"/>
            <a:ext cx="4387850" cy="401638"/>
          </a:xfrm>
          <a:prstGeom prst="rect">
            <a:avLst/>
          </a:prstGeom>
          <a:noFill/>
          <a:ln w="9525">
            <a:solidFill>
              <a:srgbClr val="C0C0C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1277" name="Rectangle 13"/>
          <p:cNvSpPr>
            <a:spLocks noChangeArrowheads="1"/>
          </p:cNvSpPr>
          <p:nvPr/>
        </p:nvSpPr>
        <p:spPr bwMode="auto">
          <a:xfrm>
            <a:off x="2000251" y="571500"/>
            <a:ext cx="3838575" cy="401638"/>
          </a:xfrm>
          <a:prstGeom prst="rect">
            <a:avLst/>
          </a:prstGeom>
          <a:noFill/>
          <a:ln w="9525">
            <a:solidFill>
              <a:srgbClr val="C0C0C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1278" name="Rectangle 14"/>
          <p:cNvSpPr>
            <a:spLocks noChangeArrowheads="1"/>
          </p:cNvSpPr>
          <p:nvPr/>
        </p:nvSpPr>
        <p:spPr bwMode="auto">
          <a:xfrm>
            <a:off x="2000250" y="571500"/>
            <a:ext cx="3290888" cy="401638"/>
          </a:xfrm>
          <a:prstGeom prst="rect">
            <a:avLst/>
          </a:prstGeom>
          <a:noFill/>
          <a:ln w="9525">
            <a:solidFill>
              <a:srgbClr val="C0C0C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1279" name="Rectangle 15"/>
          <p:cNvSpPr>
            <a:spLocks noChangeArrowheads="1"/>
          </p:cNvSpPr>
          <p:nvPr/>
        </p:nvSpPr>
        <p:spPr bwMode="auto">
          <a:xfrm>
            <a:off x="2000251" y="571500"/>
            <a:ext cx="2741613" cy="401638"/>
          </a:xfrm>
          <a:prstGeom prst="rect">
            <a:avLst/>
          </a:prstGeom>
          <a:noFill/>
          <a:ln w="9525">
            <a:solidFill>
              <a:srgbClr val="C0C0C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1280" name="Rectangle 16"/>
          <p:cNvSpPr>
            <a:spLocks noChangeArrowheads="1"/>
          </p:cNvSpPr>
          <p:nvPr/>
        </p:nvSpPr>
        <p:spPr bwMode="auto">
          <a:xfrm>
            <a:off x="2000251" y="571500"/>
            <a:ext cx="2193925" cy="401638"/>
          </a:xfrm>
          <a:prstGeom prst="rect">
            <a:avLst/>
          </a:prstGeom>
          <a:noFill/>
          <a:ln w="9525">
            <a:solidFill>
              <a:srgbClr val="C0C0C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1281" name="Rectangle 17"/>
          <p:cNvSpPr>
            <a:spLocks noChangeArrowheads="1"/>
          </p:cNvSpPr>
          <p:nvPr/>
        </p:nvSpPr>
        <p:spPr bwMode="auto">
          <a:xfrm>
            <a:off x="2000250" y="571500"/>
            <a:ext cx="1644650" cy="401638"/>
          </a:xfrm>
          <a:prstGeom prst="rect">
            <a:avLst/>
          </a:prstGeom>
          <a:noFill/>
          <a:ln w="9525">
            <a:solidFill>
              <a:srgbClr val="C0C0C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1282" name="Rectangle 18"/>
          <p:cNvSpPr>
            <a:spLocks noChangeArrowheads="1"/>
          </p:cNvSpPr>
          <p:nvPr/>
        </p:nvSpPr>
        <p:spPr bwMode="auto">
          <a:xfrm>
            <a:off x="2000251" y="571500"/>
            <a:ext cx="1096963" cy="401638"/>
          </a:xfrm>
          <a:prstGeom prst="rect">
            <a:avLst/>
          </a:prstGeom>
          <a:noFill/>
          <a:ln w="9525">
            <a:solidFill>
              <a:srgbClr val="C0C0C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1283" name="Rectangle 19"/>
          <p:cNvSpPr>
            <a:spLocks noChangeArrowheads="1"/>
          </p:cNvSpPr>
          <p:nvPr/>
        </p:nvSpPr>
        <p:spPr bwMode="auto">
          <a:xfrm>
            <a:off x="2000250" y="571500"/>
            <a:ext cx="547688" cy="401638"/>
          </a:xfrm>
          <a:prstGeom prst="rect">
            <a:avLst/>
          </a:prstGeom>
          <a:noFill/>
          <a:ln w="9525">
            <a:solidFill>
              <a:srgbClr val="C0C0C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1284" name="Rectangle 20" descr="Newsprint"/>
          <p:cNvSpPr>
            <a:spLocks noChangeArrowheads="1"/>
          </p:cNvSpPr>
          <p:nvPr/>
        </p:nvSpPr>
        <p:spPr bwMode="auto">
          <a:xfrm>
            <a:off x="9923463" y="752476"/>
            <a:ext cx="303212" cy="365125"/>
          </a:xfrm>
          <a:prstGeom prst="rect">
            <a:avLst/>
          </a:prstGeom>
          <a:blipFill dpi="0" rotWithShape="1">
            <a:blip r:embed="rId2"/>
            <a:srcRect/>
            <a:tile tx="0" ty="0" sx="100000" sy="100000" flip="none" algn="tl"/>
          </a:blip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zh-TW" altLang="en-US">
                <a:ea typeface="SimHei" pitchFamily="49" charset="-122"/>
              </a:rPr>
              <a:t>希</a:t>
            </a:r>
          </a:p>
        </p:txBody>
      </p:sp>
      <p:sp>
        <p:nvSpPr>
          <p:cNvPr id="11285" name="Rectangle 21" descr="Newsprint"/>
          <p:cNvSpPr>
            <a:spLocks noChangeArrowheads="1"/>
          </p:cNvSpPr>
          <p:nvPr/>
        </p:nvSpPr>
        <p:spPr bwMode="auto">
          <a:xfrm>
            <a:off x="4217988" y="752476"/>
            <a:ext cx="5707062" cy="365125"/>
          </a:xfrm>
          <a:prstGeom prst="rect">
            <a:avLst/>
          </a:prstGeom>
          <a:blipFill dpi="0" rotWithShape="1">
            <a:blip r:embed="rId2"/>
            <a:srcRect/>
            <a:tile tx="0" ty="0" sx="100000" sy="100000" flip="none" algn="tl"/>
          </a:blip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zh-TW" altLang="en-US">
                <a:ea typeface="SimHei" pitchFamily="49" charset="-122"/>
              </a:rPr>
              <a:t>波斯帝國</a:t>
            </a:r>
          </a:p>
        </p:txBody>
      </p:sp>
      <p:sp>
        <p:nvSpPr>
          <p:cNvPr id="11286" name="Rectangle 22" descr="Newsprint"/>
          <p:cNvSpPr>
            <a:spLocks noChangeArrowheads="1"/>
          </p:cNvSpPr>
          <p:nvPr/>
        </p:nvSpPr>
        <p:spPr bwMode="auto">
          <a:xfrm>
            <a:off x="2932113" y="752476"/>
            <a:ext cx="1289050" cy="365125"/>
          </a:xfrm>
          <a:prstGeom prst="rect">
            <a:avLst/>
          </a:prstGeom>
          <a:blipFill dpi="0" rotWithShape="1">
            <a:blip r:embed="rId2"/>
            <a:srcRect/>
            <a:tile tx="0" ty="0" sx="100000" sy="100000" flip="none" algn="tl"/>
          </a:blip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zh-TW" altLang="en-US">
                <a:ea typeface="SimHei" pitchFamily="49" charset="-122"/>
              </a:rPr>
              <a:t>巴比倫帝國</a:t>
            </a:r>
          </a:p>
        </p:txBody>
      </p:sp>
      <p:sp>
        <p:nvSpPr>
          <p:cNvPr id="11287" name="Rectangle 23" descr="Newsprint"/>
          <p:cNvSpPr>
            <a:spLocks noChangeArrowheads="1"/>
          </p:cNvSpPr>
          <p:nvPr/>
        </p:nvSpPr>
        <p:spPr bwMode="auto">
          <a:xfrm>
            <a:off x="2000251" y="752476"/>
            <a:ext cx="931863" cy="365125"/>
          </a:xfrm>
          <a:prstGeom prst="rect">
            <a:avLst/>
          </a:prstGeom>
          <a:blipFill dpi="0" rotWithShape="1">
            <a:blip r:embed="rId2"/>
            <a:srcRect/>
            <a:tile tx="0" ty="0" sx="100000" sy="100000" flip="none" algn="tl"/>
          </a:blip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zh-TW" altLang="en-US">
                <a:ea typeface="SimHei" pitchFamily="49" charset="-122"/>
              </a:rPr>
              <a:t>猶大</a:t>
            </a:r>
          </a:p>
        </p:txBody>
      </p:sp>
      <p:sp>
        <p:nvSpPr>
          <p:cNvPr id="11288" name="Rectangle 24"/>
          <p:cNvSpPr>
            <a:spLocks noChangeArrowheads="1"/>
          </p:cNvSpPr>
          <p:nvPr/>
        </p:nvSpPr>
        <p:spPr bwMode="auto">
          <a:xfrm>
            <a:off x="1706564" y="315913"/>
            <a:ext cx="8226425" cy="328612"/>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r"/>
            <a:r>
              <a:rPr lang="en-US" altLang="en-US" sz="1400">
                <a:solidFill>
                  <a:schemeClr val="bg2"/>
                </a:solidFill>
                <a:latin typeface="SimHei" pitchFamily="49" charset="-122"/>
                <a:ea typeface="SimHei" pitchFamily="49" charset="-122"/>
              </a:rPr>
              <a:t>340</a:t>
            </a:r>
          </a:p>
        </p:txBody>
      </p:sp>
      <p:sp>
        <p:nvSpPr>
          <p:cNvPr id="11289" name="Rectangle 25"/>
          <p:cNvSpPr>
            <a:spLocks noChangeArrowheads="1"/>
          </p:cNvSpPr>
          <p:nvPr/>
        </p:nvSpPr>
        <p:spPr bwMode="auto">
          <a:xfrm>
            <a:off x="1706564" y="315913"/>
            <a:ext cx="7678737" cy="328612"/>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r"/>
            <a:r>
              <a:rPr lang="en-US" altLang="en-US" sz="1400">
                <a:solidFill>
                  <a:schemeClr val="bg2"/>
                </a:solidFill>
                <a:latin typeface="SimHei" pitchFamily="49" charset="-122"/>
                <a:ea typeface="SimHei" pitchFamily="49" charset="-122"/>
              </a:rPr>
              <a:t>360</a:t>
            </a:r>
          </a:p>
        </p:txBody>
      </p:sp>
      <p:sp>
        <p:nvSpPr>
          <p:cNvPr id="11290" name="Rectangle 26"/>
          <p:cNvSpPr>
            <a:spLocks noChangeArrowheads="1"/>
          </p:cNvSpPr>
          <p:nvPr/>
        </p:nvSpPr>
        <p:spPr bwMode="auto">
          <a:xfrm>
            <a:off x="1706563" y="315913"/>
            <a:ext cx="7129462" cy="328612"/>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r"/>
            <a:r>
              <a:rPr lang="en-US" altLang="en-US" sz="1400">
                <a:solidFill>
                  <a:schemeClr val="bg2"/>
                </a:solidFill>
                <a:latin typeface="SimHei" pitchFamily="49" charset="-122"/>
                <a:ea typeface="SimHei" pitchFamily="49" charset="-122"/>
              </a:rPr>
              <a:t>380</a:t>
            </a:r>
          </a:p>
        </p:txBody>
      </p:sp>
      <p:sp>
        <p:nvSpPr>
          <p:cNvPr id="11291" name="Rectangle 27"/>
          <p:cNvSpPr>
            <a:spLocks noChangeArrowheads="1"/>
          </p:cNvSpPr>
          <p:nvPr/>
        </p:nvSpPr>
        <p:spPr bwMode="auto">
          <a:xfrm>
            <a:off x="1706564" y="315913"/>
            <a:ext cx="6581775" cy="328612"/>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r"/>
            <a:r>
              <a:rPr lang="en-US" altLang="en-US" sz="1400">
                <a:latin typeface="SimHei" pitchFamily="49" charset="-122"/>
                <a:ea typeface="SimHei" pitchFamily="49" charset="-122"/>
              </a:rPr>
              <a:t>400</a:t>
            </a:r>
          </a:p>
        </p:txBody>
      </p:sp>
      <p:sp>
        <p:nvSpPr>
          <p:cNvPr id="11292" name="Rectangle 28"/>
          <p:cNvSpPr>
            <a:spLocks noChangeArrowheads="1"/>
          </p:cNvSpPr>
          <p:nvPr/>
        </p:nvSpPr>
        <p:spPr bwMode="auto">
          <a:xfrm>
            <a:off x="1706563" y="315913"/>
            <a:ext cx="6032500" cy="328612"/>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r"/>
            <a:r>
              <a:rPr lang="en-US" altLang="en-US" sz="1400">
                <a:solidFill>
                  <a:schemeClr val="bg2"/>
                </a:solidFill>
                <a:latin typeface="SimHei" pitchFamily="49" charset="-122"/>
                <a:ea typeface="SimHei" pitchFamily="49" charset="-122"/>
              </a:rPr>
              <a:t>420</a:t>
            </a:r>
          </a:p>
        </p:txBody>
      </p:sp>
      <p:sp>
        <p:nvSpPr>
          <p:cNvPr id="11293" name="Rectangle 29"/>
          <p:cNvSpPr>
            <a:spLocks noChangeArrowheads="1"/>
          </p:cNvSpPr>
          <p:nvPr/>
        </p:nvSpPr>
        <p:spPr bwMode="auto">
          <a:xfrm>
            <a:off x="1706563" y="315913"/>
            <a:ext cx="5484812" cy="328612"/>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r"/>
            <a:r>
              <a:rPr lang="en-US" altLang="en-US" sz="1400">
                <a:solidFill>
                  <a:schemeClr val="bg2"/>
                </a:solidFill>
                <a:latin typeface="SimHei" pitchFamily="49" charset="-122"/>
                <a:ea typeface="SimHei" pitchFamily="49" charset="-122"/>
              </a:rPr>
              <a:t>440</a:t>
            </a:r>
          </a:p>
        </p:txBody>
      </p:sp>
      <p:sp>
        <p:nvSpPr>
          <p:cNvPr id="11294" name="Rectangle 30"/>
          <p:cNvSpPr>
            <a:spLocks noChangeArrowheads="1"/>
          </p:cNvSpPr>
          <p:nvPr/>
        </p:nvSpPr>
        <p:spPr bwMode="auto">
          <a:xfrm>
            <a:off x="1706564" y="315913"/>
            <a:ext cx="4935537" cy="328612"/>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r"/>
            <a:r>
              <a:rPr lang="en-US" altLang="en-US" sz="1400">
                <a:solidFill>
                  <a:schemeClr val="bg2"/>
                </a:solidFill>
                <a:latin typeface="SimHei" pitchFamily="49" charset="-122"/>
                <a:ea typeface="SimHei" pitchFamily="49" charset="-122"/>
              </a:rPr>
              <a:t>460</a:t>
            </a:r>
          </a:p>
        </p:txBody>
      </p:sp>
      <p:sp>
        <p:nvSpPr>
          <p:cNvPr id="11295" name="Rectangle 31"/>
          <p:cNvSpPr>
            <a:spLocks noChangeArrowheads="1"/>
          </p:cNvSpPr>
          <p:nvPr/>
        </p:nvSpPr>
        <p:spPr bwMode="auto">
          <a:xfrm>
            <a:off x="1706563" y="315913"/>
            <a:ext cx="4387850" cy="328612"/>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r"/>
            <a:r>
              <a:rPr lang="en-US" altLang="en-US" sz="1400">
                <a:solidFill>
                  <a:schemeClr val="bg2"/>
                </a:solidFill>
                <a:latin typeface="SimHei" pitchFamily="49" charset="-122"/>
                <a:ea typeface="SimHei" pitchFamily="49" charset="-122"/>
              </a:rPr>
              <a:t>480</a:t>
            </a:r>
          </a:p>
        </p:txBody>
      </p:sp>
      <p:sp>
        <p:nvSpPr>
          <p:cNvPr id="11296" name="Rectangle 32"/>
          <p:cNvSpPr>
            <a:spLocks noChangeArrowheads="1"/>
          </p:cNvSpPr>
          <p:nvPr/>
        </p:nvSpPr>
        <p:spPr bwMode="auto">
          <a:xfrm>
            <a:off x="1706564" y="315913"/>
            <a:ext cx="3838575" cy="328612"/>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r"/>
            <a:r>
              <a:rPr lang="en-US" altLang="en-US" sz="1400">
                <a:latin typeface="SimHei" pitchFamily="49" charset="-122"/>
                <a:ea typeface="SimHei" pitchFamily="49" charset="-122"/>
              </a:rPr>
              <a:t>500</a:t>
            </a:r>
          </a:p>
        </p:txBody>
      </p:sp>
      <p:sp>
        <p:nvSpPr>
          <p:cNvPr id="11297" name="Rectangle 33"/>
          <p:cNvSpPr>
            <a:spLocks noChangeArrowheads="1"/>
          </p:cNvSpPr>
          <p:nvPr/>
        </p:nvSpPr>
        <p:spPr bwMode="auto">
          <a:xfrm>
            <a:off x="1706564" y="315913"/>
            <a:ext cx="3290887" cy="328612"/>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r"/>
            <a:r>
              <a:rPr lang="en-US" altLang="en-US" sz="1400">
                <a:solidFill>
                  <a:schemeClr val="bg2"/>
                </a:solidFill>
                <a:latin typeface="SimHei" pitchFamily="49" charset="-122"/>
                <a:ea typeface="SimHei" pitchFamily="49" charset="-122"/>
              </a:rPr>
              <a:t>520</a:t>
            </a:r>
          </a:p>
        </p:txBody>
      </p:sp>
      <p:sp>
        <p:nvSpPr>
          <p:cNvPr id="11298" name="Rectangle 34"/>
          <p:cNvSpPr>
            <a:spLocks noChangeArrowheads="1"/>
          </p:cNvSpPr>
          <p:nvPr/>
        </p:nvSpPr>
        <p:spPr bwMode="auto">
          <a:xfrm>
            <a:off x="1706563" y="315913"/>
            <a:ext cx="2741612" cy="328612"/>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r"/>
            <a:r>
              <a:rPr lang="en-US" altLang="en-US" sz="1400">
                <a:solidFill>
                  <a:schemeClr val="bg2"/>
                </a:solidFill>
                <a:latin typeface="SimHei" pitchFamily="49" charset="-122"/>
                <a:ea typeface="SimHei" pitchFamily="49" charset="-122"/>
              </a:rPr>
              <a:t>540</a:t>
            </a:r>
          </a:p>
        </p:txBody>
      </p:sp>
      <p:sp>
        <p:nvSpPr>
          <p:cNvPr id="11299" name="Rectangle 35"/>
          <p:cNvSpPr>
            <a:spLocks noChangeArrowheads="1"/>
          </p:cNvSpPr>
          <p:nvPr/>
        </p:nvSpPr>
        <p:spPr bwMode="auto">
          <a:xfrm>
            <a:off x="1706564" y="315913"/>
            <a:ext cx="2193925" cy="328612"/>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r"/>
            <a:r>
              <a:rPr lang="en-US" altLang="en-US" sz="1400">
                <a:solidFill>
                  <a:schemeClr val="bg2"/>
                </a:solidFill>
                <a:latin typeface="SimHei" pitchFamily="49" charset="-122"/>
                <a:ea typeface="SimHei" pitchFamily="49" charset="-122"/>
              </a:rPr>
              <a:t>560</a:t>
            </a:r>
          </a:p>
        </p:txBody>
      </p:sp>
      <p:sp>
        <p:nvSpPr>
          <p:cNvPr id="11300" name="Rectangle 36"/>
          <p:cNvSpPr>
            <a:spLocks noChangeArrowheads="1"/>
          </p:cNvSpPr>
          <p:nvPr/>
        </p:nvSpPr>
        <p:spPr bwMode="auto">
          <a:xfrm>
            <a:off x="1706563" y="315913"/>
            <a:ext cx="1644650" cy="328612"/>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r"/>
            <a:r>
              <a:rPr lang="en-US" altLang="en-US" sz="1400">
                <a:solidFill>
                  <a:schemeClr val="bg2"/>
                </a:solidFill>
                <a:latin typeface="SimHei" pitchFamily="49" charset="-122"/>
                <a:ea typeface="SimHei" pitchFamily="49" charset="-122"/>
              </a:rPr>
              <a:t>580</a:t>
            </a:r>
          </a:p>
        </p:txBody>
      </p:sp>
      <p:sp>
        <p:nvSpPr>
          <p:cNvPr id="11301" name="Rectangle 37"/>
          <p:cNvSpPr>
            <a:spLocks noChangeArrowheads="1"/>
          </p:cNvSpPr>
          <p:nvPr/>
        </p:nvSpPr>
        <p:spPr bwMode="auto">
          <a:xfrm>
            <a:off x="1706563" y="315913"/>
            <a:ext cx="1096962" cy="328612"/>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r"/>
            <a:r>
              <a:rPr lang="en-US" altLang="en-US" sz="1400">
                <a:latin typeface="SimHei" pitchFamily="49" charset="-122"/>
                <a:ea typeface="SimHei" pitchFamily="49" charset="-122"/>
              </a:rPr>
              <a:t>600</a:t>
            </a:r>
          </a:p>
        </p:txBody>
      </p:sp>
      <p:sp>
        <p:nvSpPr>
          <p:cNvPr id="11302" name="Rectangle 38"/>
          <p:cNvSpPr>
            <a:spLocks noChangeArrowheads="1"/>
          </p:cNvSpPr>
          <p:nvPr/>
        </p:nvSpPr>
        <p:spPr bwMode="auto">
          <a:xfrm>
            <a:off x="1706564" y="315913"/>
            <a:ext cx="547687" cy="328612"/>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r"/>
            <a:r>
              <a:rPr lang="en-US" altLang="en-US" sz="1400">
                <a:solidFill>
                  <a:schemeClr val="bg2"/>
                </a:solidFill>
                <a:latin typeface="SimHei" pitchFamily="49" charset="-122"/>
                <a:ea typeface="SimHei" pitchFamily="49" charset="-122"/>
              </a:rPr>
              <a:t>620</a:t>
            </a:r>
          </a:p>
        </p:txBody>
      </p:sp>
      <p:sp>
        <p:nvSpPr>
          <p:cNvPr id="11303" name="Rectangle 39"/>
          <p:cNvSpPr>
            <a:spLocks noChangeArrowheads="1"/>
          </p:cNvSpPr>
          <p:nvPr/>
        </p:nvSpPr>
        <p:spPr bwMode="auto">
          <a:xfrm>
            <a:off x="2000251" y="1117601"/>
            <a:ext cx="8226425" cy="549275"/>
          </a:xfrm>
          <a:prstGeom prst="rect">
            <a:avLst/>
          </a:prstGeom>
          <a:solidFill>
            <a:srgbClr val="CC6600"/>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1304" name="Rectangle 40"/>
          <p:cNvSpPr>
            <a:spLocks noChangeArrowheads="1"/>
          </p:cNvSpPr>
          <p:nvPr/>
        </p:nvSpPr>
        <p:spPr bwMode="auto">
          <a:xfrm>
            <a:off x="2000251" y="1117601"/>
            <a:ext cx="8145463" cy="549275"/>
          </a:xfrm>
          <a:prstGeom prst="rect">
            <a:avLst/>
          </a:prstGeom>
          <a:solidFill>
            <a:srgbClr val="FF9966"/>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1305" name="Rectangle 41"/>
          <p:cNvSpPr>
            <a:spLocks noChangeArrowheads="1"/>
          </p:cNvSpPr>
          <p:nvPr/>
        </p:nvSpPr>
        <p:spPr bwMode="auto">
          <a:xfrm>
            <a:off x="2000250" y="1117601"/>
            <a:ext cx="7924800" cy="549275"/>
          </a:xfrm>
          <a:prstGeom prst="rect">
            <a:avLst/>
          </a:prstGeom>
          <a:solidFill>
            <a:srgbClr val="339966"/>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1306" name="Rectangle 42"/>
          <p:cNvSpPr>
            <a:spLocks noChangeArrowheads="1"/>
          </p:cNvSpPr>
          <p:nvPr/>
        </p:nvSpPr>
        <p:spPr bwMode="auto">
          <a:xfrm>
            <a:off x="2000251" y="1117601"/>
            <a:ext cx="5402263" cy="549275"/>
          </a:xfrm>
          <a:prstGeom prst="rect">
            <a:avLst/>
          </a:prstGeom>
          <a:solidFill>
            <a:srgbClr val="CCFF99"/>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1307" name="Rectangle 43"/>
          <p:cNvSpPr>
            <a:spLocks noChangeArrowheads="1"/>
          </p:cNvSpPr>
          <p:nvPr/>
        </p:nvSpPr>
        <p:spPr bwMode="auto">
          <a:xfrm>
            <a:off x="2000251" y="1117601"/>
            <a:ext cx="4278313" cy="549275"/>
          </a:xfrm>
          <a:prstGeom prst="rect">
            <a:avLst/>
          </a:prstGeom>
          <a:solidFill>
            <a:srgbClr val="FFFF99"/>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1308" name="Rectangle 44"/>
          <p:cNvSpPr>
            <a:spLocks noChangeArrowheads="1"/>
          </p:cNvSpPr>
          <p:nvPr/>
        </p:nvSpPr>
        <p:spPr bwMode="auto">
          <a:xfrm>
            <a:off x="2000251" y="1117601"/>
            <a:ext cx="3675063" cy="549275"/>
          </a:xfrm>
          <a:prstGeom prst="rect">
            <a:avLst/>
          </a:prstGeom>
          <a:solidFill>
            <a:srgbClr val="FFCC99"/>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1309" name="Rectangle 45"/>
          <p:cNvSpPr>
            <a:spLocks noChangeArrowheads="1"/>
          </p:cNvSpPr>
          <p:nvPr/>
        </p:nvSpPr>
        <p:spPr bwMode="auto">
          <a:xfrm>
            <a:off x="2000251" y="1117601"/>
            <a:ext cx="2714625" cy="549275"/>
          </a:xfrm>
          <a:prstGeom prst="rect">
            <a:avLst/>
          </a:prstGeom>
          <a:solidFill>
            <a:srgbClr val="CCCCFF"/>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1310" name="Rectangle 46"/>
          <p:cNvSpPr>
            <a:spLocks noChangeArrowheads="1"/>
          </p:cNvSpPr>
          <p:nvPr/>
        </p:nvSpPr>
        <p:spPr bwMode="auto">
          <a:xfrm>
            <a:off x="2000251" y="1117601"/>
            <a:ext cx="2468563" cy="549275"/>
          </a:xfrm>
          <a:prstGeom prst="rect">
            <a:avLst/>
          </a:prstGeom>
          <a:solidFill>
            <a:srgbClr val="CCECFF"/>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1311" name="Rectangle 47"/>
          <p:cNvSpPr>
            <a:spLocks noChangeArrowheads="1"/>
          </p:cNvSpPr>
          <p:nvPr/>
        </p:nvSpPr>
        <p:spPr bwMode="auto">
          <a:xfrm>
            <a:off x="2000251" y="1117601"/>
            <a:ext cx="2220913" cy="549275"/>
          </a:xfrm>
          <a:prstGeom prst="rect">
            <a:avLst/>
          </a:prstGeom>
          <a:solidFill>
            <a:srgbClr val="CC9900"/>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1312" name="Rectangle 48"/>
          <p:cNvSpPr>
            <a:spLocks noChangeArrowheads="1"/>
          </p:cNvSpPr>
          <p:nvPr/>
        </p:nvSpPr>
        <p:spPr bwMode="auto">
          <a:xfrm>
            <a:off x="2000251" y="1117601"/>
            <a:ext cx="1590675" cy="549275"/>
          </a:xfrm>
          <a:prstGeom prst="rect">
            <a:avLst/>
          </a:prstGeom>
          <a:solidFill>
            <a:srgbClr val="FFCC00"/>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1313" name="Rectangle 49"/>
          <p:cNvSpPr>
            <a:spLocks noChangeArrowheads="1"/>
          </p:cNvSpPr>
          <p:nvPr/>
        </p:nvSpPr>
        <p:spPr bwMode="auto">
          <a:xfrm>
            <a:off x="2000251" y="1117601"/>
            <a:ext cx="931863" cy="549275"/>
          </a:xfrm>
          <a:prstGeom prst="rect">
            <a:avLst/>
          </a:prstGeom>
          <a:solidFill>
            <a:srgbClr val="FFCCCC"/>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1314" name="Text Box 50"/>
          <p:cNvSpPr txBox="1">
            <a:spLocks noChangeArrowheads="1"/>
          </p:cNvSpPr>
          <p:nvPr/>
        </p:nvSpPr>
        <p:spPr bwMode="auto">
          <a:xfrm>
            <a:off x="2889564" y="1125538"/>
            <a:ext cx="723275"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zh-TW" altLang="en-US" sz="1400">
                <a:ea typeface="SimHei" pitchFamily="49" charset="-122"/>
              </a:rPr>
              <a:t>尼布</a:t>
            </a:r>
          </a:p>
          <a:p>
            <a:pPr algn="ctr"/>
            <a:r>
              <a:rPr lang="zh-TW" altLang="en-US" sz="1400">
                <a:ea typeface="SimHei" pitchFamily="49" charset="-122"/>
              </a:rPr>
              <a:t>甲尼撒</a:t>
            </a:r>
          </a:p>
        </p:txBody>
      </p:sp>
      <p:sp>
        <p:nvSpPr>
          <p:cNvPr id="11315" name="Text Box 51"/>
          <p:cNvSpPr txBox="1">
            <a:spLocks noChangeArrowheads="1"/>
          </p:cNvSpPr>
          <p:nvPr/>
        </p:nvSpPr>
        <p:spPr bwMode="auto">
          <a:xfrm>
            <a:off x="4165600" y="1125538"/>
            <a:ext cx="364202"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zh-TW" altLang="en-US" sz="1400">
                <a:ea typeface="SimHei" pitchFamily="49" charset="-122"/>
              </a:rPr>
              <a:t>古</a:t>
            </a:r>
          </a:p>
          <a:p>
            <a:r>
              <a:rPr lang="zh-TW" altLang="en-US" sz="1400">
                <a:ea typeface="SimHei" pitchFamily="49" charset="-122"/>
              </a:rPr>
              <a:t>列</a:t>
            </a:r>
          </a:p>
        </p:txBody>
      </p:sp>
      <p:sp>
        <p:nvSpPr>
          <p:cNvPr id="11316" name="Text Box 52"/>
          <p:cNvSpPr txBox="1">
            <a:spLocks noChangeArrowheads="1"/>
          </p:cNvSpPr>
          <p:nvPr/>
        </p:nvSpPr>
        <p:spPr bwMode="auto">
          <a:xfrm>
            <a:off x="4799327" y="1125538"/>
            <a:ext cx="723275"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zh-TW" altLang="en-US" sz="1400">
                <a:ea typeface="SimHei" pitchFamily="49" charset="-122"/>
              </a:rPr>
              <a:t>大利烏</a:t>
            </a:r>
          </a:p>
          <a:p>
            <a:pPr algn="ctr"/>
            <a:r>
              <a:rPr lang="zh-TW" altLang="en-US" sz="1400">
                <a:ea typeface="SimHei" pitchFamily="49" charset="-122"/>
              </a:rPr>
              <a:t>一世</a:t>
            </a:r>
          </a:p>
        </p:txBody>
      </p:sp>
      <p:sp>
        <p:nvSpPr>
          <p:cNvPr id="11317" name="Text Box 53"/>
          <p:cNvSpPr txBox="1">
            <a:spLocks noChangeArrowheads="1"/>
          </p:cNvSpPr>
          <p:nvPr/>
        </p:nvSpPr>
        <p:spPr bwMode="auto">
          <a:xfrm>
            <a:off x="5689601" y="1128713"/>
            <a:ext cx="543739"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zh-TW" altLang="en-US" sz="1400">
                <a:ea typeface="SimHei" pitchFamily="49" charset="-122"/>
              </a:rPr>
              <a:t>亞哈</a:t>
            </a:r>
          </a:p>
          <a:p>
            <a:r>
              <a:rPr lang="zh-TW" altLang="en-US" sz="1400">
                <a:ea typeface="SimHei" pitchFamily="49" charset="-122"/>
              </a:rPr>
              <a:t>隨魯</a:t>
            </a:r>
          </a:p>
        </p:txBody>
      </p:sp>
      <p:sp>
        <p:nvSpPr>
          <p:cNvPr id="11318" name="Text Box 54"/>
          <p:cNvSpPr txBox="1">
            <a:spLocks noChangeArrowheads="1"/>
          </p:cNvSpPr>
          <p:nvPr/>
        </p:nvSpPr>
        <p:spPr bwMode="auto">
          <a:xfrm>
            <a:off x="6378021" y="1128713"/>
            <a:ext cx="902811"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zh-TW" altLang="en-US" sz="1400">
                <a:ea typeface="SimHei" pitchFamily="49" charset="-122"/>
              </a:rPr>
              <a:t>亞達薛西</a:t>
            </a:r>
          </a:p>
          <a:p>
            <a:pPr algn="ctr"/>
            <a:r>
              <a:rPr lang="zh-TW" altLang="en-US" sz="1400">
                <a:ea typeface="SimHei" pitchFamily="49" charset="-122"/>
              </a:rPr>
              <a:t>一世</a:t>
            </a:r>
          </a:p>
        </p:txBody>
      </p:sp>
      <p:sp>
        <p:nvSpPr>
          <p:cNvPr id="11319" name="Line 55"/>
          <p:cNvSpPr>
            <a:spLocks noChangeShapeType="1"/>
          </p:cNvSpPr>
          <p:nvPr/>
        </p:nvSpPr>
        <p:spPr bwMode="auto">
          <a:xfrm flipV="1">
            <a:off x="2382838" y="1685926"/>
            <a:ext cx="0" cy="411163"/>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1320" name="Line 56"/>
          <p:cNvSpPr>
            <a:spLocks noChangeShapeType="1"/>
          </p:cNvSpPr>
          <p:nvPr/>
        </p:nvSpPr>
        <p:spPr bwMode="auto">
          <a:xfrm flipV="1">
            <a:off x="2624138" y="1685926"/>
            <a:ext cx="4762" cy="620713"/>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1321" name="Line 57"/>
          <p:cNvSpPr>
            <a:spLocks noChangeShapeType="1"/>
          </p:cNvSpPr>
          <p:nvPr/>
        </p:nvSpPr>
        <p:spPr bwMode="auto">
          <a:xfrm flipV="1">
            <a:off x="4303713" y="1685926"/>
            <a:ext cx="0" cy="620713"/>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1322" name="Line 58"/>
          <p:cNvSpPr>
            <a:spLocks noChangeShapeType="1"/>
          </p:cNvSpPr>
          <p:nvPr/>
        </p:nvSpPr>
        <p:spPr bwMode="auto">
          <a:xfrm flipV="1">
            <a:off x="2932113" y="1685926"/>
            <a:ext cx="0" cy="411163"/>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1323" name="Text Box 59"/>
          <p:cNvSpPr txBox="1">
            <a:spLocks noChangeArrowheads="1"/>
          </p:cNvSpPr>
          <p:nvPr/>
        </p:nvSpPr>
        <p:spPr bwMode="auto">
          <a:xfrm>
            <a:off x="2035175" y="2259014"/>
            <a:ext cx="488950" cy="1038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en-US" altLang="zh-TW" sz="1400">
                <a:solidFill>
                  <a:srgbClr val="FF0000"/>
                </a:solidFill>
                <a:latin typeface="SimHei" pitchFamily="49" charset="-122"/>
                <a:ea typeface="SimHei" pitchFamily="49" charset="-122"/>
              </a:rPr>
              <a:t>606</a:t>
            </a:r>
          </a:p>
          <a:p>
            <a:pPr algn="ctr"/>
            <a:r>
              <a:rPr lang="zh-TW" altLang="en-US" sz="1600">
                <a:latin typeface="SimHei" pitchFamily="49" charset="-122"/>
                <a:ea typeface="SimHei" pitchFamily="49" charset="-122"/>
              </a:rPr>
              <a:t>被</a:t>
            </a:r>
          </a:p>
          <a:p>
            <a:pPr algn="ctr"/>
            <a:r>
              <a:rPr lang="zh-TW" altLang="en-US" sz="1600">
                <a:latin typeface="SimHei" pitchFamily="49" charset="-122"/>
                <a:ea typeface="SimHei" pitchFamily="49" charset="-122"/>
              </a:rPr>
              <a:t>擄</a:t>
            </a:r>
          </a:p>
          <a:p>
            <a:pPr algn="ctr"/>
            <a:r>
              <a:rPr lang="en-US" altLang="zh-TW" sz="1600">
                <a:latin typeface="SimHei" pitchFamily="49" charset="-122"/>
                <a:ea typeface="SimHei" pitchFamily="49" charset="-122"/>
              </a:rPr>
              <a:t>(</a:t>
            </a:r>
            <a:r>
              <a:rPr lang="en-US" altLang="zh-TW" sz="1600">
                <a:latin typeface="SimHei" pitchFamily="49" charset="-122"/>
                <a:ea typeface="新細明體" panose="02020500000000000000" pitchFamily="18" charset="-120"/>
              </a:rPr>
              <a:t>1</a:t>
            </a:r>
            <a:r>
              <a:rPr lang="en-US" altLang="zh-TW" sz="1600">
                <a:latin typeface="SimHei" pitchFamily="49" charset="-122"/>
                <a:ea typeface="SimHei" pitchFamily="49" charset="-122"/>
              </a:rPr>
              <a:t>)</a:t>
            </a:r>
          </a:p>
        </p:txBody>
      </p:sp>
      <p:sp>
        <p:nvSpPr>
          <p:cNvPr id="11324" name="Text Box 60"/>
          <p:cNvSpPr txBox="1">
            <a:spLocks noChangeArrowheads="1"/>
          </p:cNvSpPr>
          <p:nvPr/>
        </p:nvSpPr>
        <p:spPr bwMode="auto">
          <a:xfrm>
            <a:off x="2384425" y="2259014"/>
            <a:ext cx="488950" cy="1038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en-US" altLang="zh-TW" sz="1400">
                <a:solidFill>
                  <a:srgbClr val="FF0000"/>
                </a:solidFill>
                <a:latin typeface="SimHei" pitchFamily="49" charset="-122"/>
                <a:ea typeface="SimHei" pitchFamily="49" charset="-122"/>
              </a:rPr>
              <a:t>597</a:t>
            </a:r>
          </a:p>
          <a:p>
            <a:pPr algn="ctr"/>
            <a:r>
              <a:rPr lang="zh-TW" altLang="en-US" sz="1600">
                <a:latin typeface="SimHei" pitchFamily="49" charset="-122"/>
                <a:ea typeface="SimHei" pitchFamily="49" charset="-122"/>
              </a:rPr>
              <a:t>被</a:t>
            </a:r>
          </a:p>
          <a:p>
            <a:pPr algn="ctr"/>
            <a:r>
              <a:rPr lang="zh-TW" altLang="en-US" sz="1600">
                <a:latin typeface="SimHei" pitchFamily="49" charset="-122"/>
                <a:ea typeface="SimHei" pitchFamily="49" charset="-122"/>
              </a:rPr>
              <a:t>擄</a:t>
            </a:r>
          </a:p>
          <a:p>
            <a:pPr algn="ctr"/>
            <a:r>
              <a:rPr lang="en-US" altLang="zh-TW" sz="1600">
                <a:latin typeface="SimHei" pitchFamily="49" charset="-122"/>
                <a:ea typeface="SimHei" pitchFamily="49" charset="-122"/>
              </a:rPr>
              <a:t>(</a:t>
            </a:r>
            <a:r>
              <a:rPr lang="en-US" altLang="zh-TW" sz="1600">
                <a:latin typeface="SimHei" pitchFamily="49" charset="-122"/>
                <a:ea typeface="新細明體" panose="02020500000000000000" pitchFamily="18" charset="-120"/>
              </a:rPr>
              <a:t>2</a:t>
            </a:r>
            <a:r>
              <a:rPr lang="en-US" altLang="zh-TW" sz="1600">
                <a:latin typeface="SimHei" pitchFamily="49" charset="-122"/>
                <a:ea typeface="SimHei" pitchFamily="49" charset="-122"/>
              </a:rPr>
              <a:t>)</a:t>
            </a:r>
          </a:p>
        </p:txBody>
      </p:sp>
      <p:sp>
        <p:nvSpPr>
          <p:cNvPr id="11325" name="Text Box 61"/>
          <p:cNvSpPr txBox="1">
            <a:spLocks noChangeArrowheads="1"/>
          </p:cNvSpPr>
          <p:nvPr/>
        </p:nvSpPr>
        <p:spPr bwMode="auto">
          <a:xfrm>
            <a:off x="2725738" y="2259014"/>
            <a:ext cx="488950" cy="1038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en-US" altLang="zh-TW" sz="1400">
                <a:solidFill>
                  <a:srgbClr val="FF0000"/>
                </a:solidFill>
                <a:latin typeface="SimHei" pitchFamily="49" charset="-122"/>
                <a:ea typeface="SimHei" pitchFamily="49" charset="-122"/>
              </a:rPr>
              <a:t>586</a:t>
            </a:r>
          </a:p>
          <a:p>
            <a:pPr algn="ctr"/>
            <a:r>
              <a:rPr lang="zh-TW" altLang="en-US" sz="1600">
                <a:latin typeface="SimHei" pitchFamily="49" charset="-122"/>
                <a:ea typeface="SimHei" pitchFamily="49" charset="-122"/>
              </a:rPr>
              <a:t>被</a:t>
            </a:r>
          </a:p>
          <a:p>
            <a:pPr algn="ctr"/>
            <a:r>
              <a:rPr lang="zh-TW" altLang="en-US" sz="1600">
                <a:latin typeface="SimHei" pitchFamily="49" charset="-122"/>
                <a:ea typeface="SimHei" pitchFamily="49" charset="-122"/>
              </a:rPr>
              <a:t>擄</a:t>
            </a:r>
          </a:p>
          <a:p>
            <a:pPr algn="ctr"/>
            <a:r>
              <a:rPr lang="en-US" altLang="zh-TW" sz="1600">
                <a:latin typeface="SimHei" pitchFamily="49" charset="-122"/>
                <a:ea typeface="SimHei" pitchFamily="49" charset="-122"/>
              </a:rPr>
              <a:t>(</a:t>
            </a:r>
            <a:r>
              <a:rPr lang="en-US" altLang="zh-TW" sz="1600">
                <a:latin typeface="SimHei" pitchFamily="49" charset="-122"/>
                <a:ea typeface="新細明體" panose="02020500000000000000" pitchFamily="18" charset="-120"/>
              </a:rPr>
              <a:t>3</a:t>
            </a:r>
            <a:r>
              <a:rPr lang="en-US" altLang="zh-TW" sz="1600">
                <a:latin typeface="SimHei" pitchFamily="49" charset="-122"/>
                <a:ea typeface="SimHei" pitchFamily="49" charset="-122"/>
              </a:rPr>
              <a:t>)</a:t>
            </a:r>
          </a:p>
        </p:txBody>
      </p:sp>
      <p:sp>
        <p:nvSpPr>
          <p:cNvPr id="11326" name="Line 62"/>
          <p:cNvSpPr>
            <a:spLocks noChangeShapeType="1"/>
          </p:cNvSpPr>
          <p:nvPr/>
        </p:nvSpPr>
        <p:spPr bwMode="auto">
          <a:xfrm>
            <a:off x="2968625" y="2097088"/>
            <a:ext cx="0" cy="20955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1327" name="Line 63"/>
          <p:cNvSpPr>
            <a:spLocks noChangeShapeType="1"/>
          </p:cNvSpPr>
          <p:nvPr/>
        </p:nvSpPr>
        <p:spPr bwMode="auto">
          <a:xfrm flipV="1">
            <a:off x="2932113" y="2097088"/>
            <a:ext cx="36512"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1328" name="Line 64"/>
          <p:cNvSpPr>
            <a:spLocks noChangeShapeType="1"/>
          </p:cNvSpPr>
          <p:nvPr/>
        </p:nvSpPr>
        <p:spPr bwMode="auto">
          <a:xfrm>
            <a:off x="2281238" y="2097088"/>
            <a:ext cx="0" cy="20955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1329" name="Line 65"/>
          <p:cNvSpPr>
            <a:spLocks noChangeShapeType="1"/>
          </p:cNvSpPr>
          <p:nvPr/>
        </p:nvSpPr>
        <p:spPr bwMode="auto">
          <a:xfrm>
            <a:off x="2281239" y="2097088"/>
            <a:ext cx="98425"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1330" name="Text Box 66"/>
          <p:cNvSpPr txBox="1">
            <a:spLocks noChangeArrowheads="1"/>
          </p:cNvSpPr>
          <p:nvPr/>
        </p:nvSpPr>
        <p:spPr bwMode="auto">
          <a:xfrm>
            <a:off x="4078288" y="2259013"/>
            <a:ext cx="450850" cy="793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en-US" altLang="zh-TW" sz="1400">
                <a:solidFill>
                  <a:srgbClr val="FF0000"/>
                </a:solidFill>
                <a:latin typeface="SimHei" pitchFamily="49" charset="-122"/>
                <a:ea typeface="SimHei" pitchFamily="49" charset="-122"/>
              </a:rPr>
              <a:t>536</a:t>
            </a:r>
          </a:p>
          <a:p>
            <a:pPr algn="ctr"/>
            <a:r>
              <a:rPr lang="zh-TW" altLang="en-US" sz="1600">
                <a:latin typeface="SimHei" pitchFamily="49" charset="-122"/>
                <a:ea typeface="SimHei" pitchFamily="49" charset="-122"/>
              </a:rPr>
              <a:t>歸</a:t>
            </a:r>
          </a:p>
          <a:p>
            <a:pPr algn="ctr"/>
            <a:r>
              <a:rPr lang="zh-TW" altLang="en-US" sz="1600">
                <a:latin typeface="SimHei" pitchFamily="49" charset="-122"/>
                <a:ea typeface="SimHei" pitchFamily="49" charset="-122"/>
              </a:rPr>
              <a:t>回</a:t>
            </a:r>
          </a:p>
        </p:txBody>
      </p:sp>
      <p:sp>
        <p:nvSpPr>
          <p:cNvPr id="11331" name="Line 67"/>
          <p:cNvSpPr>
            <a:spLocks noChangeShapeType="1"/>
          </p:cNvSpPr>
          <p:nvPr/>
        </p:nvSpPr>
        <p:spPr bwMode="auto">
          <a:xfrm>
            <a:off x="2386014" y="3527425"/>
            <a:ext cx="1919287" cy="0"/>
          </a:xfrm>
          <a:prstGeom prst="line">
            <a:avLst/>
          </a:prstGeom>
          <a:noFill/>
          <a:ln w="9525">
            <a:solidFill>
              <a:srgbClr val="CC0000"/>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1332" name="Line 68"/>
          <p:cNvSpPr>
            <a:spLocks noChangeShapeType="1"/>
          </p:cNvSpPr>
          <p:nvPr/>
        </p:nvSpPr>
        <p:spPr bwMode="auto">
          <a:xfrm>
            <a:off x="4302125" y="3349626"/>
            <a:ext cx="0" cy="377825"/>
          </a:xfrm>
          <a:prstGeom prst="line">
            <a:avLst/>
          </a:prstGeom>
          <a:noFill/>
          <a:ln w="9525">
            <a:solidFill>
              <a:srgbClr val="CC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1333" name="Line 69"/>
          <p:cNvSpPr>
            <a:spLocks noChangeShapeType="1"/>
          </p:cNvSpPr>
          <p:nvPr/>
        </p:nvSpPr>
        <p:spPr bwMode="auto">
          <a:xfrm>
            <a:off x="2387600" y="3352801"/>
            <a:ext cx="0" cy="377825"/>
          </a:xfrm>
          <a:prstGeom prst="line">
            <a:avLst/>
          </a:prstGeom>
          <a:noFill/>
          <a:ln w="9525">
            <a:solidFill>
              <a:srgbClr val="CC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1334" name="Text Box 70"/>
          <p:cNvSpPr txBox="1">
            <a:spLocks noChangeArrowheads="1"/>
          </p:cNvSpPr>
          <p:nvPr/>
        </p:nvSpPr>
        <p:spPr bwMode="auto">
          <a:xfrm>
            <a:off x="2789238" y="3524250"/>
            <a:ext cx="99695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CC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zh-TW" altLang="en-US" sz="1600">
                <a:solidFill>
                  <a:srgbClr val="CC0000"/>
                </a:solidFill>
                <a:latin typeface="SimHei" pitchFamily="49" charset="-122"/>
                <a:ea typeface="SimHei" pitchFamily="49" charset="-122"/>
              </a:rPr>
              <a:t>被擄</a:t>
            </a:r>
            <a:r>
              <a:rPr lang="en-US" altLang="zh-TW" sz="1600">
                <a:solidFill>
                  <a:srgbClr val="CC0000"/>
                </a:solidFill>
                <a:latin typeface="SimHei" pitchFamily="49" charset="-122"/>
                <a:ea typeface="SimHei" pitchFamily="49" charset="-122"/>
              </a:rPr>
              <a:t>70</a:t>
            </a:r>
            <a:r>
              <a:rPr lang="zh-TW" altLang="en-US" sz="1600">
                <a:solidFill>
                  <a:srgbClr val="CC0000"/>
                </a:solidFill>
                <a:latin typeface="SimHei" pitchFamily="49" charset="-122"/>
                <a:ea typeface="SimHei" pitchFamily="49" charset="-122"/>
              </a:rPr>
              <a:t>年</a:t>
            </a:r>
          </a:p>
        </p:txBody>
      </p:sp>
      <p:sp>
        <p:nvSpPr>
          <p:cNvPr id="11345" name="AutoShape 81"/>
          <p:cNvSpPr>
            <a:spLocks/>
          </p:cNvSpPr>
          <p:nvPr/>
        </p:nvSpPr>
        <p:spPr bwMode="auto">
          <a:xfrm>
            <a:off x="8951913" y="1836739"/>
            <a:ext cx="914400" cy="439737"/>
          </a:xfrm>
          <a:prstGeom prst="borderCallout2">
            <a:avLst>
              <a:gd name="adj1" fmla="val 25991"/>
              <a:gd name="adj2" fmla="val 108333"/>
              <a:gd name="adj3" fmla="val 25991"/>
              <a:gd name="adj4" fmla="val 114065"/>
              <a:gd name="adj5" fmla="val -69676"/>
              <a:gd name="adj6" fmla="val 119792"/>
            </a:avLst>
          </a:prstGeom>
          <a:solidFill>
            <a:srgbClr val="FFFFCC"/>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ctr"/>
            <a:r>
              <a:rPr lang="zh-TW" altLang="en-US" sz="1400">
                <a:ea typeface="SimHei" pitchFamily="49" charset="-122"/>
              </a:rPr>
              <a:t>亞歷山大</a:t>
            </a:r>
          </a:p>
        </p:txBody>
      </p:sp>
      <p:pic>
        <p:nvPicPr>
          <p:cNvPr id="11348" name="Picture 84" descr="110_05_0286_BiblePaintings"/>
          <p:cNvPicPr>
            <a:picLocks noChangeAspect="1" noChangeArrowheads="1"/>
          </p:cNvPicPr>
          <p:nvPr/>
        </p:nvPicPr>
        <p:blipFill>
          <a:blip r:embed="rId3">
            <a:extLst>
              <a:ext uri="{28A0092B-C50C-407E-A947-70E740481C1C}">
                <a14:useLocalDpi xmlns:a14="http://schemas.microsoft.com/office/drawing/2010/main" val="0"/>
              </a:ext>
            </a:extLst>
          </a:blip>
          <a:srcRect t="2197"/>
          <a:stretch>
            <a:fillRect/>
          </a:stretch>
        </p:blipFill>
        <p:spPr bwMode="auto">
          <a:xfrm>
            <a:off x="4836278" y="2776849"/>
            <a:ext cx="5803900" cy="3871912"/>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sp>
        <p:nvSpPr>
          <p:cNvPr id="11347" name="Text Box 83"/>
          <p:cNvSpPr txBox="1">
            <a:spLocks noChangeArrowheads="1"/>
          </p:cNvSpPr>
          <p:nvPr/>
        </p:nvSpPr>
        <p:spPr bwMode="auto">
          <a:xfrm>
            <a:off x="4960938" y="3086101"/>
            <a:ext cx="170815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zh-TW" altLang="en-US" sz="2000">
                <a:ea typeface="SimHei" pitchFamily="49" charset="-122"/>
              </a:rPr>
              <a:t>重立聖殿根基</a:t>
            </a:r>
          </a:p>
        </p:txBody>
      </p:sp>
      <p:sp>
        <p:nvSpPr>
          <p:cNvPr id="11349" name="Text Box 85"/>
          <p:cNvSpPr txBox="1">
            <a:spLocks noChangeArrowheads="1"/>
          </p:cNvSpPr>
          <p:nvPr/>
        </p:nvSpPr>
        <p:spPr bwMode="auto">
          <a:xfrm>
            <a:off x="4779964" y="1939925"/>
            <a:ext cx="2249487" cy="793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marL="287338" indent="-287338">
              <a:defRPr>
                <a:solidFill>
                  <a:schemeClr val="tx1"/>
                </a:solidFill>
                <a:latin typeface="Arial" panose="020B0604020202020204" pitchFamily="34" charset="0"/>
                <a:cs typeface="Arial" panose="020B0604020202020204" pitchFamily="34" charset="0"/>
              </a:defRPr>
            </a:lvl1pPr>
            <a:lvl2pPr>
              <a:defRPr>
                <a:solidFill>
                  <a:schemeClr val="tx1"/>
                </a:solidFill>
                <a:latin typeface="Arial" panose="020B0604020202020204" pitchFamily="34" charset="0"/>
                <a:cs typeface="Arial" panose="020B0604020202020204" pitchFamily="34" charset="0"/>
              </a:defRPr>
            </a:lvl2pPr>
            <a:lvl3pPr>
              <a:defRPr>
                <a:solidFill>
                  <a:schemeClr val="tx1"/>
                </a:solidFill>
                <a:latin typeface="Arial" panose="020B0604020202020204" pitchFamily="34" charset="0"/>
                <a:cs typeface="Arial" panose="020B0604020202020204" pitchFamily="34" charset="0"/>
              </a:defRPr>
            </a:lvl3pPr>
            <a:lvl4pPr>
              <a:defRPr>
                <a:solidFill>
                  <a:schemeClr val="tx1"/>
                </a:solidFill>
                <a:latin typeface="Arial" panose="020B0604020202020204" pitchFamily="34" charset="0"/>
                <a:cs typeface="Arial" panose="020B0604020202020204" pitchFamily="34" charset="0"/>
              </a:defRPr>
            </a:lvl4pPr>
            <a:lvl5pPr>
              <a:defRPr>
                <a:solidFill>
                  <a:schemeClr val="tx1"/>
                </a:solidFill>
                <a:latin typeface="Arial" panose="020B0604020202020204" pitchFamily="34" charset="0"/>
                <a:cs typeface="Arial" panose="020B0604020202020204" pitchFamily="34" charset="0"/>
              </a:defRPr>
            </a:lvl5pPr>
            <a:lvl6pPr fontAlgn="base">
              <a:spcBef>
                <a:spcPct val="0"/>
              </a:spcBef>
              <a:spcAft>
                <a:spcPct val="0"/>
              </a:spcAft>
              <a:defRPr>
                <a:solidFill>
                  <a:schemeClr val="tx1"/>
                </a:solidFill>
                <a:latin typeface="Arial" panose="020B0604020202020204" pitchFamily="34" charset="0"/>
                <a:cs typeface="Arial" panose="020B0604020202020204" pitchFamily="34" charset="0"/>
              </a:defRPr>
            </a:lvl6pPr>
            <a:lvl7pPr fontAlgn="base">
              <a:spcBef>
                <a:spcPct val="0"/>
              </a:spcBef>
              <a:spcAft>
                <a:spcPct val="0"/>
              </a:spcAft>
              <a:defRPr>
                <a:solidFill>
                  <a:schemeClr val="tx1"/>
                </a:solidFill>
                <a:latin typeface="Arial" panose="020B0604020202020204" pitchFamily="34" charset="0"/>
                <a:cs typeface="Arial" panose="020B0604020202020204" pitchFamily="34" charset="0"/>
              </a:defRPr>
            </a:lvl7pPr>
            <a:lvl8pPr fontAlgn="base">
              <a:spcBef>
                <a:spcPct val="0"/>
              </a:spcBef>
              <a:spcAft>
                <a:spcPct val="0"/>
              </a:spcAft>
              <a:defRPr>
                <a:solidFill>
                  <a:schemeClr val="tx1"/>
                </a:solidFill>
                <a:latin typeface="Arial" panose="020B0604020202020204" pitchFamily="34" charset="0"/>
                <a:cs typeface="Arial" panose="020B0604020202020204" pitchFamily="34" charset="0"/>
              </a:defRPr>
            </a:lvl8pPr>
            <a:lvl9pPr fontAlgn="base">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spcAft>
                <a:spcPct val="30000"/>
              </a:spcAft>
              <a:buFontTx/>
              <a:buBlip>
                <a:blip r:embed="rId4"/>
              </a:buBlip>
            </a:pPr>
            <a:r>
              <a:rPr lang="zh-TW" altLang="en-US" sz="2000">
                <a:ea typeface="SimHei" pitchFamily="49" charset="-122"/>
              </a:rPr>
              <a:t>省長：所羅巴伯</a:t>
            </a:r>
          </a:p>
          <a:p>
            <a:pPr>
              <a:spcAft>
                <a:spcPct val="30000"/>
              </a:spcAft>
              <a:buFontTx/>
              <a:buBlip>
                <a:blip r:embed="rId4"/>
              </a:buBlip>
            </a:pPr>
            <a:r>
              <a:rPr lang="zh-TW" altLang="en-US" sz="2000">
                <a:ea typeface="SimHei" pitchFamily="49" charset="-122"/>
              </a:rPr>
              <a:t>大祭司：耶書亞</a:t>
            </a:r>
          </a:p>
        </p:txBody>
      </p:sp>
      <p:sp>
        <p:nvSpPr>
          <p:cNvPr id="11350" name="Rectangle 86" descr="Green marble"/>
          <p:cNvSpPr>
            <a:spLocks noChangeArrowheads="1"/>
          </p:cNvSpPr>
          <p:nvPr/>
        </p:nvSpPr>
        <p:spPr bwMode="auto">
          <a:xfrm>
            <a:off x="1841500" y="5145088"/>
            <a:ext cx="1169988" cy="131762"/>
          </a:xfrm>
          <a:prstGeom prst="rect">
            <a:avLst/>
          </a:prstGeom>
          <a:blipFill dpi="0" rotWithShape="1">
            <a:blip r:embed="rId5"/>
            <a:srcRect/>
            <a:tile tx="0" ty="0" sx="100000" sy="100000" flip="none" algn="tl"/>
          </a:blipFill>
          <a:ln w="9525" algn="ctr">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1351" name="Rectangle 87" descr="Green marble"/>
          <p:cNvSpPr>
            <a:spLocks noChangeArrowheads="1"/>
          </p:cNvSpPr>
          <p:nvPr/>
        </p:nvSpPr>
        <p:spPr bwMode="auto">
          <a:xfrm>
            <a:off x="2768600" y="5454651"/>
            <a:ext cx="622300" cy="131763"/>
          </a:xfrm>
          <a:prstGeom prst="rect">
            <a:avLst/>
          </a:prstGeom>
          <a:blipFill dpi="0" rotWithShape="1">
            <a:blip r:embed="rId5"/>
            <a:srcRect/>
            <a:tile tx="0" ty="0" sx="100000" sy="100000" flip="none" algn="tl"/>
          </a:blipFill>
          <a:ln w="9525" algn="ctr">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1352" name="Rectangle 88" descr="Green marble"/>
          <p:cNvSpPr>
            <a:spLocks noChangeArrowheads="1"/>
          </p:cNvSpPr>
          <p:nvPr/>
        </p:nvSpPr>
        <p:spPr bwMode="auto">
          <a:xfrm>
            <a:off x="2405064" y="5773738"/>
            <a:ext cx="1900237" cy="131762"/>
          </a:xfrm>
          <a:prstGeom prst="rect">
            <a:avLst/>
          </a:prstGeom>
          <a:blipFill dpi="0" rotWithShape="1">
            <a:blip r:embed="rId5"/>
            <a:srcRect/>
            <a:tile tx="0" ty="0" sx="100000" sy="100000" flip="none" algn="tl"/>
          </a:blipFill>
          <a:ln w="9525" algn="ctr">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1353" name="Text Box 89"/>
          <p:cNvSpPr txBox="1">
            <a:spLocks noChangeArrowheads="1"/>
          </p:cNvSpPr>
          <p:nvPr/>
        </p:nvSpPr>
        <p:spPr bwMode="auto">
          <a:xfrm>
            <a:off x="1560513" y="4340225"/>
            <a:ext cx="79375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zh-TW" altLang="en-US" sz="1600">
                <a:ea typeface="SimHei" pitchFamily="49" charset="-122"/>
              </a:rPr>
              <a:t>哈巴谷</a:t>
            </a:r>
          </a:p>
        </p:txBody>
      </p:sp>
      <p:sp>
        <p:nvSpPr>
          <p:cNvPr id="11354" name="Text Box 90"/>
          <p:cNvSpPr txBox="1">
            <a:spLocks noChangeArrowheads="1"/>
          </p:cNvSpPr>
          <p:nvPr/>
        </p:nvSpPr>
        <p:spPr bwMode="auto">
          <a:xfrm>
            <a:off x="2986088" y="5026025"/>
            <a:ext cx="79375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zh-TW" altLang="en-US" sz="1600">
                <a:ea typeface="SimHei" pitchFamily="49" charset="-122"/>
              </a:rPr>
              <a:t>耶利米</a:t>
            </a:r>
          </a:p>
        </p:txBody>
      </p:sp>
      <p:sp>
        <p:nvSpPr>
          <p:cNvPr id="11355" name="Text Box 91"/>
          <p:cNvSpPr txBox="1">
            <a:spLocks noChangeArrowheads="1"/>
          </p:cNvSpPr>
          <p:nvPr/>
        </p:nvSpPr>
        <p:spPr bwMode="auto">
          <a:xfrm>
            <a:off x="1968500" y="4676775"/>
            <a:ext cx="99695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zh-TW" altLang="en-US" sz="1600">
                <a:ea typeface="SimHei" pitchFamily="49" charset="-122"/>
              </a:rPr>
              <a:t>俄巴底亞</a:t>
            </a:r>
          </a:p>
        </p:txBody>
      </p:sp>
      <p:sp>
        <p:nvSpPr>
          <p:cNvPr id="11356" name="Text Box 92"/>
          <p:cNvSpPr txBox="1">
            <a:spLocks noChangeArrowheads="1"/>
          </p:cNvSpPr>
          <p:nvPr/>
        </p:nvSpPr>
        <p:spPr bwMode="auto">
          <a:xfrm>
            <a:off x="2012950" y="5343525"/>
            <a:ext cx="79375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zh-TW" altLang="en-US" sz="1600">
                <a:ea typeface="SimHei" pitchFamily="49" charset="-122"/>
              </a:rPr>
              <a:t>以西結</a:t>
            </a:r>
          </a:p>
        </p:txBody>
      </p:sp>
      <p:sp>
        <p:nvSpPr>
          <p:cNvPr id="11357" name="Text Box 93"/>
          <p:cNvSpPr txBox="1">
            <a:spLocks noChangeArrowheads="1"/>
          </p:cNvSpPr>
          <p:nvPr/>
        </p:nvSpPr>
        <p:spPr bwMode="auto">
          <a:xfrm>
            <a:off x="1639888" y="5653088"/>
            <a:ext cx="79375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zh-TW" altLang="en-US" sz="1600">
                <a:ea typeface="SimHei" pitchFamily="49" charset="-122"/>
              </a:rPr>
              <a:t>但以理</a:t>
            </a:r>
          </a:p>
        </p:txBody>
      </p:sp>
      <p:sp>
        <p:nvSpPr>
          <p:cNvPr id="11358" name="Rectangle 94" descr="blue-marble4"/>
          <p:cNvSpPr>
            <a:spLocks noChangeArrowheads="1"/>
          </p:cNvSpPr>
          <p:nvPr/>
        </p:nvSpPr>
        <p:spPr bwMode="auto">
          <a:xfrm>
            <a:off x="2324101" y="4460876"/>
            <a:ext cx="282575" cy="131763"/>
          </a:xfrm>
          <a:prstGeom prst="rect">
            <a:avLst/>
          </a:prstGeom>
          <a:blipFill dpi="0" rotWithShape="1">
            <a:blip r:embed="rId6"/>
            <a:srcRect/>
            <a:tile tx="0" ty="0" sx="100000" sy="100000" flip="none" algn="tl"/>
          </a:blipFill>
          <a:ln w="9525" algn="ctr">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1359" name="Rectangle 95" descr="blue-marble4"/>
          <p:cNvSpPr>
            <a:spLocks noChangeArrowheads="1"/>
          </p:cNvSpPr>
          <p:nvPr/>
        </p:nvSpPr>
        <p:spPr bwMode="auto">
          <a:xfrm>
            <a:off x="2938463" y="4787901"/>
            <a:ext cx="42862" cy="131763"/>
          </a:xfrm>
          <a:prstGeom prst="rect">
            <a:avLst/>
          </a:prstGeom>
          <a:blipFill dpi="0" rotWithShape="1">
            <a:blip r:embed="rId6"/>
            <a:srcRect/>
            <a:tile tx="0" ty="0" sx="100000" sy="100000" flip="none" algn="tl"/>
          </a:blipFill>
          <a:ln w="9525" algn="ctr">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Tree>
    <p:extLst>
      <p:ext uri="{BB962C8B-B14F-4D97-AF65-F5344CB8AC3E}">
        <p14:creationId xmlns:p14="http://schemas.microsoft.com/office/powerpoint/2010/main" val="2999137403"/>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11348"/>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134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347"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AutoShape 2" descr="Parchment"/>
          <p:cNvSpPr>
            <a:spLocks noChangeArrowheads="1"/>
          </p:cNvSpPr>
          <p:nvPr/>
        </p:nvSpPr>
        <p:spPr bwMode="auto">
          <a:xfrm>
            <a:off x="4879975" y="3006724"/>
            <a:ext cx="5776302" cy="3184529"/>
          </a:xfrm>
          <a:prstGeom prst="foldedCorner">
            <a:avLst>
              <a:gd name="adj" fmla="val 8343"/>
            </a:avLst>
          </a:prstGeom>
          <a:blipFill dpi="0" rotWithShape="1">
            <a:blip r:embed="rId2"/>
            <a:srcRect/>
            <a:tile tx="0" ty="0" sx="100000" sy="100000" flip="none" algn="tl"/>
          </a:blipFill>
          <a:ln w="9525">
            <a:solidFill>
              <a:schemeClr val="tx1"/>
            </a:solidFill>
            <a:round/>
            <a:headEnd/>
            <a:tailEnd/>
          </a:ln>
          <a:effectLst>
            <a:outerShdw dist="107763" dir="2700000" algn="ctr" rotWithShape="0">
              <a:schemeClr val="bg2">
                <a:alpha val="50000"/>
              </a:schemeClr>
            </a:outerShdw>
          </a:effectLst>
        </p:spPr>
        <p:txBody>
          <a:bodyPr wrap="none" anchor="ctr"/>
          <a:lstStyle/>
          <a:p>
            <a:endParaRPr lang="en-US"/>
          </a:p>
        </p:txBody>
      </p:sp>
      <p:sp>
        <p:nvSpPr>
          <p:cNvPr id="18435" name="Rectangle 3"/>
          <p:cNvSpPr>
            <a:spLocks noChangeArrowheads="1"/>
          </p:cNvSpPr>
          <p:nvPr/>
        </p:nvSpPr>
        <p:spPr bwMode="auto">
          <a:xfrm>
            <a:off x="2389189" y="1411288"/>
            <a:ext cx="1919287" cy="5446712"/>
          </a:xfrm>
          <a:prstGeom prst="rect">
            <a:avLst/>
          </a:prstGeom>
          <a:solidFill>
            <a:srgbClr val="D5D5D5"/>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8436" name="Rectangle 4"/>
          <p:cNvSpPr>
            <a:spLocks noChangeArrowheads="1"/>
          </p:cNvSpPr>
          <p:nvPr/>
        </p:nvSpPr>
        <p:spPr bwMode="auto">
          <a:xfrm>
            <a:off x="2922588" y="1411288"/>
            <a:ext cx="1382712" cy="5446712"/>
          </a:xfrm>
          <a:prstGeom prst="rect">
            <a:avLst/>
          </a:prstGeom>
          <a:solidFill>
            <a:srgbClr val="C0C0C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8437" name="Rectangle 5"/>
          <p:cNvSpPr>
            <a:spLocks noChangeArrowheads="1"/>
          </p:cNvSpPr>
          <p:nvPr/>
        </p:nvSpPr>
        <p:spPr bwMode="auto">
          <a:xfrm>
            <a:off x="2000251" y="571500"/>
            <a:ext cx="8226425" cy="401638"/>
          </a:xfrm>
          <a:prstGeom prst="rect">
            <a:avLst/>
          </a:prstGeom>
          <a:noFill/>
          <a:ln w="9525">
            <a:solidFill>
              <a:srgbClr val="C0C0C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8438" name="Rectangle 6"/>
          <p:cNvSpPr>
            <a:spLocks noChangeArrowheads="1"/>
          </p:cNvSpPr>
          <p:nvPr/>
        </p:nvSpPr>
        <p:spPr bwMode="auto">
          <a:xfrm>
            <a:off x="1706563" y="315913"/>
            <a:ext cx="8775700" cy="328612"/>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r"/>
            <a:r>
              <a:rPr lang="en-US" altLang="en-US" sz="1400">
                <a:solidFill>
                  <a:schemeClr val="bg2"/>
                </a:solidFill>
                <a:latin typeface="SimHei" pitchFamily="49" charset="-122"/>
                <a:ea typeface="SimHei" pitchFamily="49" charset="-122"/>
              </a:rPr>
              <a:t>320</a:t>
            </a:r>
          </a:p>
        </p:txBody>
      </p:sp>
      <p:sp>
        <p:nvSpPr>
          <p:cNvPr id="18439" name="Rectangle 7"/>
          <p:cNvSpPr>
            <a:spLocks noChangeArrowheads="1"/>
          </p:cNvSpPr>
          <p:nvPr/>
        </p:nvSpPr>
        <p:spPr bwMode="auto">
          <a:xfrm>
            <a:off x="2000250" y="571500"/>
            <a:ext cx="7678738" cy="401638"/>
          </a:xfrm>
          <a:prstGeom prst="rect">
            <a:avLst/>
          </a:prstGeom>
          <a:noFill/>
          <a:ln w="9525">
            <a:solidFill>
              <a:srgbClr val="C0C0C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8440" name="Rectangle 8"/>
          <p:cNvSpPr>
            <a:spLocks noChangeArrowheads="1"/>
          </p:cNvSpPr>
          <p:nvPr/>
        </p:nvSpPr>
        <p:spPr bwMode="auto">
          <a:xfrm>
            <a:off x="2000251" y="571500"/>
            <a:ext cx="7129463" cy="401638"/>
          </a:xfrm>
          <a:prstGeom prst="rect">
            <a:avLst/>
          </a:prstGeom>
          <a:noFill/>
          <a:ln w="9525">
            <a:solidFill>
              <a:srgbClr val="C0C0C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8441" name="Rectangle 9"/>
          <p:cNvSpPr>
            <a:spLocks noChangeArrowheads="1"/>
          </p:cNvSpPr>
          <p:nvPr/>
        </p:nvSpPr>
        <p:spPr bwMode="auto">
          <a:xfrm>
            <a:off x="2000251" y="571500"/>
            <a:ext cx="6581775" cy="401638"/>
          </a:xfrm>
          <a:prstGeom prst="rect">
            <a:avLst/>
          </a:prstGeom>
          <a:noFill/>
          <a:ln w="9525">
            <a:solidFill>
              <a:srgbClr val="C0C0C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8442" name="Rectangle 10"/>
          <p:cNvSpPr>
            <a:spLocks noChangeArrowheads="1"/>
          </p:cNvSpPr>
          <p:nvPr/>
        </p:nvSpPr>
        <p:spPr bwMode="auto">
          <a:xfrm>
            <a:off x="2000250" y="571500"/>
            <a:ext cx="6032500" cy="401638"/>
          </a:xfrm>
          <a:prstGeom prst="rect">
            <a:avLst/>
          </a:prstGeom>
          <a:noFill/>
          <a:ln w="9525">
            <a:solidFill>
              <a:srgbClr val="C0C0C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8443" name="Rectangle 11"/>
          <p:cNvSpPr>
            <a:spLocks noChangeArrowheads="1"/>
          </p:cNvSpPr>
          <p:nvPr/>
        </p:nvSpPr>
        <p:spPr bwMode="auto">
          <a:xfrm>
            <a:off x="2000251" y="571500"/>
            <a:ext cx="5484813" cy="401638"/>
          </a:xfrm>
          <a:prstGeom prst="rect">
            <a:avLst/>
          </a:prstGeom>
          <a:noFill/>
          <a:ln w="9525">
            <a:solidFill>
              <a:srgbClr val="C0C0C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8444" name="Rectangle 12"/>
          <p:cNvSpPr>
            <a:spLocks noChangeArrowheads="1"/>
          </p:cNvSpPr>
          <p:nvPr/>
        </p:nvSpPr>
        <p:spPr bwMode="auto">
          <a:xfrm>
            <a:off x="2000250" y="571500"/>
            <a:ext cx="4935538" cy="401638"/>
          </a:xfrm>
          <a:prstGeom prst="rect">
            <a:avLst/>
          </a:prstGeom>
          <a:noFill/>
          <a:ln w="9525">
            <a:solidFill>
              <a:srgbClr val="C0C0C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8445" name="Rectangle 13"/>
          <p:cNvSpPr>
            <a:spLocks noChangeArrowheads="1"/>
          </p:cNvSpPr>
          <p:nvPr/>
        </p:nvSpPr>
        <p:spPr bwMode="auto">
          <a:xfrm>
            <a:off x="2000250" y="571500"/>
            <a:ext cx="4387850" cy="401638"/>
          </a:xfrm>
          <a:prstGeom prst="rect">
            <a:avLst/>
          </a:prstGeom>
          <a:noFill/>
          <a:ln w="9525">
            <a:solidFill>
              <a:srgbClr val="C0C0C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8446" name="Rectangle 14"/>
          <p:cNvSpPr>
            <a:spLocks noChangeArrowheads="1"/>
          </p:cNvSpPr>
          <p:nvPr/>
        </p:nvSpPr>
        <p:spPr bwMode="auto">
          <a:xfrm>
            <a:off x="2000251" y="571500"/>
            <a:ext cx="3838575" cy="401638"/>
          </a:xfrm>
          <a:prstGeom prst="rect">
            <a:avLst/>
          </a:prstGeom>
          <a:noFill/>
          <a:ln w="9525">
            <a:solidFill>
              <a:srgbClr val="C0C0C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8447" name="Rectangle 15"/>
          <p:cNvSpPr>
            <a:spLocks noChangeArrowheads="1"/>
          </p:cNvSpPr>
          <p:nvPr/>
        </p:nvSpPr>
        <p:spPr bwMode="auto">
          <a:xfrm>
            <a:off x="2000250" y="571500"/>
            <a:ext cx="3290888" cy="401638"/>
          </a:xfrm>
          <a:prstGeom prst="rect">
            <a:avLst/>
          </a:prstGeom>
          <a:noFill/>
          <a:ln w="9525">
            <a:solidFill>
              <a:srgbClr val="C0C0C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8448" name="Rectangle 16"/>
          <p:cNvSpPr>
            <a:spLocks noChangeArrowheads="1"/>
          </p:cNvSpPr>
          <p:nvPr/>
        </p:nvSpPr>
        <p:spPr bwMode="auto">
          <a:xfrm>
            <a:off x="2000251" y="571500"/>
            <a:ext cx="2741613" cy="401638"/>
          </a:xfrm>
          <a:prstGeom prst="rect">
            <a:avLst/>
          </a:prstGeom>
          <a:noFill/>
          <a:ln w="9525">
            <a:solidFill>
              <a:srgbClr val="C0C0C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8449" name="Rectangle 17"/>
          <p:cNvSpPr>
            <a:spLocks noChangeArrowheads="1"/>
          </p:cNvSpPr>
          <p:nvPr/>
        </p:nvSpPr>
        <p:spPr bwMode="auto">
          <a:xfrm>
            <a:off x="2000251" y="571500"/>
            <a:ext cx="2193925" cy="401638"/>
          </a:xfrm>
          <a:prstGeom prst="rect">
            <a:avLst/>
          </a:prstGeom>
          <a:noFill/>
          <a:ln w="9525">
            <a:solidFill>
              <a:srgbClr val="C0C0C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8450" name="Rectangle 18"/>
          <p:cNvSpPr>
            <a:spLocks noChangeArrowheads="1"/>
          </p:cNvSpPr>
          <p:nvPr/>
        </p:nvSpPr>
        <p:spPr bwMode="auto">
          <a:xfrm>
            <a:off x="2000250" y="571500"/>
            <a:ext cx="1644650" cy="401638"/>
          </a:xfrm>
          <a:prstGeom prst="rect">
            <a:avLst/>
          </a:prstGeom>
          <a:noFill/>
          <a:ln w="9525">
            <a:solidFill>
              <a:srgbClr val="C0C0C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8451" name="Rectangle 19"/>
          <p:cNvSpPr>
            <a:spLocks noChangeArrowheads="1"/>
          </p:cNvSpPr>
          <p:nvPr/>
        </p:nvSpPr>
        <p:spPr bwMode="auto">
          <a:xfrm>
            <a:off x="2000251" y="571500"/>
            <a:ext cx="1096963" cy="401638"/>
          </a:xfrm>
          <a:prstGeom prst="rect">
            <a:avLst/>
          </a:prstGeom>
          <a:noFill/>
          <a:ln w="9525">
            <a:solidFill>
              <a:srgbClr val="C0C0C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8452" name="Rectangle 20"/>
          <p:cNvSpPr>
            <a:spLocks noChangeArrowheads="1"/>
          </p:cNvSpPr>
          <p:nvPr/>
        </p:nvSpPr>
        <p:spPr bwMode="auto">
          <a:xfrm>
            <a:off x="2000250" y="571500"/>
            <a:ext cx="547688" cy="401638"/>
          </a:xfrm>
          <a:prstGeom prst="rect">
            <a:avLst/>
          </a:prstGeom>
          <a:noFill/>
          <a:ln w="9525">
            <a:solidFill>
              <a:srgbClr val="C0C0C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8453" name="Rectangle 21" descr="Newsprint"/>
          <p:cNvSpPr>
            <a:spLocks noChangeArrowheads="1"/>
          </p:cNvSpPr>
          <p:nvPr/>
        </p:nvSpPr>
        <p:spPr bwMode="auto">
          <a:xfrm>
            <a:off x="9923463" y="752476"/>
            <a:ext cx="303212" cy="365125"/>
          </a:xfrm>
          <a:prstGeom prst="rect">
            <a:avLst/>
          </a:prstGeom>
          <a:blipFill dpi="0" rotWithShape="1">
            <a:blip r:embed="rId3"/>
            <a:srcRect/>
            <a:tile tx="0" ty="0" sx="100000" sy="100000" flip="none" algn="tl"/>
          </a:blip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zh-TW" altLang="en-US">
                <a:ea typeface="SimHei" pitchFamily="49" charset="-122"/>
              </a:rPr>
              <a:t>希</a:t>
            </a:r>
          </a:p>
        </p:txBody>
      </p:sp>
      <p:sp>
        <p:nvSpPr>
          <p:cNvPr id="18454" name="Rectangle 22" descr="Newsprint"/>
          <p:cNvSpPr>
            <a:spLocks noChangeArrowheads="1"/>
          </p:cNvSpPr>
          <p:nvPr/>
        </p:nvSpPr>
        <p:spPr bwMode="auto">
          <a:xfrm>
            <a:off x="4217988" y="752476"/>
            <a:ext cx="5707062" cy="365125"/>
          </a:xfrm>
          <a:prstGeom prst="rect">
            <a:avLst/>
          </a:prstGeom>
          <a:blipFill dpi="0" rotWithShape="1">
            <a:blip r:embed="rId3"/>
            <a:srcRect/>
            <a:tile tx="0" ty="0" sx="100000" sy="100000" flip="none" algn="tl"/>
          </a:blip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zh-TW" altLang="en-US">
                <a:ea typeface="SimHei" pitchFamily="49" charset="-122"/>
              </a:rPr>
              <a:t>波斯帝國</a:t>
            </a:r>
          </a:p>
        </p:txBody>
      </p:sp>
      <p:sp>
        <p:nvSpPr>
          <p:cNvPr id="18455" name="Rectangle 23" descr="Newsprint"/>
          <p:cNvSpPr>
            <a:spLocks noChangeArrowheads="1"/>
          </p:cNvSpPr>
          <p:nvPr/>
        </p:nvSpPr>
        <p:spPr bwMode="auto">
          <a:xfrm>
            <a:off x="2932113" y="752476"/>
            <a:ext cx="1289050" cy="365125"/>
          </a:xfrm>
          <a:prstGeom prst="rect">
            <a:avLst/>
          </a:prstGeom>
          <a:blipFill dpi="0" rotWithShape="1">
            <a:blip r:embed="rId3"/>
            <a:srcRect/>
            <a:tile tx="0" ty="0" sx="100000" sy="100000" flip="none" algn="tl"/>
          </a:blip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zh-TW" altLang="en-US">
                <a:ea typeface="SimHei" pitchFamily="49" charset="-122"/>
              </a:rPr>
              <a:t>巴比倫帝國</a:t>
            </a:r>
          </a:p>
        </p:txBody>
      </p:sp>
      <p:sp>
        <p:nvSpPr>
          <p:cNvPr id="18456" name="Rectangle 24" descr="Newsprint"/>
          <p:cNvSpPr>
            <a:spLocks noChangeArrowheads="1"/>
          </p:cNvSpPr>
          <p:nvPr/>
        </p:nvSpPr>
        <p:spPr bwMode="auto">
          <a:xfrm>
            <a:off x="2000251" y="752476"/>
            <a:ext cx="931863" cy="365125"/>
          </a:xfrm>
          <a:prstGeom prst="rect">
            <a:avLst/>
          </a:prstGeom>
          <a:blipFill dpi="0" rotWithShape="1">
            <a:blip r:embed="rId3"/>
            <a:srcRect/>
            <a:tile tx="0" ty="0" sx="100000" sy="100000" flip="none" algn="tl"/>
          </a:blip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zh-TW" altLang="en-US">
                <a:ea typeface="SimHei" pitchFamily="49" charset="-122"/>
              </a:rPr>
              <a:t>猶大</a:t>
            </a:r>
          </a:p>
        </p:txBody>
      </p:sp>
      <p:sp>
        <p:nvSpPr>
          <p:cNvPr id="18457" name="Rectangle 25"/>
          <p:cNvSpPr>
            <a:spLocks noChangeArrowheads="1"/>
          </p:cNvSpPr>
          <p:nvPr/>
        </p:nvSpPr>
        <p:spPr bwMode="auto">
          <a:xfrm>
            <a:off x="1706564" y="315913"/>
            <a:ext cx="8226425" cy="328612"/>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r"/>
            <a:r>
              <a:rPr lang="en-US" altLang="en-US" sz="1400">
                <a:solidFill>
                  <a:schemeClr val="bg2"/>
                </a:solidFill>
                <a:latin typeface="SimHei" pitchFamily="49" charset="-122"/>
                <a:ea typeface="SimHei" pitchFamily="49" charset="-122"/>
              </a:rPr>
              <a:t>340</a:t>
            </a:r>
          </a:p>
        </p:txBody>
      </p:sp>
      <p:sp>
        <p:nvSpPr>
          <p:cNvPr id="18458" name="Rectangle 26"/>
          <p:cNvSpPr>
            <a:spLocks noChangeArrowheads="1"/>
          </p:cNvSpPr>
          <p:nvPr/>
        </p:nvSpPr>
        <p:spPr bwMode="auto">
          <a:xfrm>
            <a:off x="1706564" y="315913"/>
            <a:ext cx="7678737" cy="328612"/>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r"/>
            <a:r>
              <a:rPr lang="en-US" altLang="en-US" sz="1400">
                <a:solidFill>
                  <a:schemeClr val="bg2"/>
                </a:solidFill>
                <a:latin typeface="SimHei" pitchFamily="49" charset="-122"/>
                <a:ea typeface="SimHei" pitchFamily="49" charset="-122"/>
              </a:rPr>
              <a:t>360</a:t>
            </a:r>
          </a:p>
        </p:txBody>
      </p:sp>
      <p:sp>
        <p:nvSpPr>
          <p:cNvPr id="18459" name="Rectangle 27"/>
          <p:cNvSpPr>
            <a:spLocks noChangeArrowheads="1"/>
          </p:cNvSpPr>
          <p:nvPr/>
        </p:nvSpPr>
        <p:spPr bwMode="auto">
          <a:xfrm>
            <a:off x="1706563" y="315913"/>
            <a:ext cx="7129462" cy="328612"/>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r"/>
            <a:r>
              <a:rPr lang="en-US" altLang="en-US" sz="1400">
                <a:solidFill>
                  <a:schemeClr val="bg2"/>
                </a:solidFill>
                <a:latin typeface="SimHei" pitchFamily="49" charset="-122"/>
                <a:ea typeface="SimHei" pitchFamily="49" charset="-122"/>
              </a:rPr>
              <a:t>380</a:t>
            </a:r>
          </a:p>
        </p:txBody>
      </p:sp>
      <p:sp>
        <p:nvSpPr>
          <p:cNvPr id="18460" name="Rectangle 28"/>
          <p:cNvSpPr>
            <a:spLocks noChangeArrowheads="1"/>
          </p:cNvSpPr>
          <p:nvPr/>
        </p:nvSpPr>
        <p:spPr bwMode="auto">
          <a:xfrm>
            <a:off x="1706564" y="315913"/>
            <a:ext cx="6581775" cy="328612"/>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r"/>
            <a:r>
              <a:rPr lang="en-US" altLang="en-US" sz="1400">
                <a:latin typeface="SimHei" pitchFamily="49" charset="-122"/>
                <a:ea typeface="SimHei" pitchFamily="49" charset="-122"/>
              </a:rPr>
              <a:t>400</a:t>
            </a:r>
          </a:p>
        </p:txBody>
      </p:sp>
      <p:sp>
        <p:nvSpPr>
          <p:cNvPr id="18461" name="Rectangle 29"/>
          <p:cNvSpPr>
            <a:spLocks noChangeArrowheads="1"/>
          </p:cNvSpPr>
          <p:nvPr/>
        </p:nvSpPr>
        <p:spPr bwMode="auto">
          <a:xfrm>
            <a:off x="1706563" y="315913"/>
            <a:ext cx="6032500" cy="328612"/>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r"/>
            <a:r>
              <a:rPr lang="en-US" altLang="en-US" sz="1400">
                <a:solidFill>
                  <a:schemeClr val="bg2"/>
                </a:solidFill>
                <a:latin typeface="SimHei" pitchFamily="49" charset="-122"/>
                <a:ea typeface="SimHei" pitchFamily="49" charset="-122"/>
              </a:rPr>
              <a:t>420</a:t>
            </a:r>
          </a:p>
        </p:txBody>
      </p:sp>
      <p:sp>
        <p:nvSpPr>
          <p:cNvPr id="18462" name="Rectangle 30"/>
          <p:cNvSpPr>
            <a:spLocks noChangeArrowheads="1"/>
          </p:cNvSpPr>
          <p:nvPr/>
        </p:nvSpPr>
        <p:spPr bwMode="auto">
          <a:xfrm>
            <a:off x="1706563" y="315913"/>
            <a:ext cx="5484812" cy="328612"/>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r"/>
            <a:r>
              <a:rPr lang="en-US" altLang="en-US" sz="1400">
                <a:solidFill>
                  <a:schemeClr val="bg2"/>
                </a:solidFill>
                <a:latin typeface="SimHei" pitchFamily="49" charset="-122"/>
                <a:ea typeface="SimHei" pitchFamily="49" charset="-122"/>
              </a:rPr>
              <a:t>440</a:t>
            </a:r>
          </a:p>
        </p:txBody>
      </p:sp>
      <p:sp>
        <p:nvSpPr>
          <p:cNvPr id="18463" name="Rectangle 31"/>
          <p:cNvSpPr>
            <a:spLocks noChangeArrowheads="1"/>
          </p:cNvSpPr>
          <p:nvPr/>
        </p:nvSpPr>
        <p:spPr bwMode="auto">
          <a:xfrm>
            <a:off x="1706564" y="315913"/>
            <a:ext cx="4935537" cy="328612"/>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r"/>
            <a:r>
              <a:rPr lang="en-US" altLang="en-US" sz="1400">
                <a:solidFill>
                  <a:schemeClr val="bg2"/>
                </a:solidFill>
                <a:latin typeface="SimHei" pitchFamily="49" charset="-122"/>
                <a:ea typeface="SimHei" pitchFamily="49" charset="-122"/>
              </a:rPr>
              <a:t>460</a:t>
            </a:r>
          </a:p>
        </p:txBody>
      </p:sp>
      <p:sp>
        <p:nvSpPr>
          <p:cNvPr id="18464" name="Rectangle 32"/>
          <p:cNvSpPr>
            <a:spLocks noChangeArrowheads="1"/>
          </p:cNvSpPr>
          <p:nvPr/>
        </p:nvSpPr>
        <p:spPr bwMode="auto">
          <a:xfrm>
            <a:off x="1706563" y="315913"/>
            <a:ext cx="4387850" cy="328612"/>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r"/>
            <a:r>
              <a:rPr lang="en-US" altLang="en-US" sz="1400">
                <a:solidFill>
                  <a:schemeClr val="bg2"/>
                </a:solidFill>
                <a:latin typeface="SimHei" pitchFamily="49" charset="-122"/>
                <a:ea typeface="SimHei" pitchFamily="49" charset="-122"/>
              </a:rPr>
              <a:t>480</a:t>
            </a:r>
          </a:p>
        </p:txBody>
      </p:sp>
      <p:sp>
        <p:nvSpPr>
          <p:cNvPr id="18465" name="Rectangle 33"/>
          <p:cNvSpPr>
            <a:spLocks noChangeArrowheads="1"/>
          </p:cNvSpPr>
          <p:nvPr/>
        </p:nvSpPr>
        <p:spPr bwMode="auto">
          <a:xfrm>
            <a:off x="1706564" y="315913"/>
            <a:ext cx="3838575" cy="328612"/>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r"/>
            <a:r>
              <a:rPr lang="en-US" altLang="en-US" sz="1400">
                <a:latin typeface="SimHei" pitchFamily="49" charset="-122"/>
                <a:ea typeface="SimHei" pitchFamily="49" charset="-122"/>
              </a:rPr>
              <a:t>500</a:t>
            </a:r>
          </a:p>
        </p:txBody>
      </p:sp>
      <p:sp>
        <p:nvSpPr>
          <p:cNvPr id="18466" name="Rectangle 34"/>
          <p:cNvSpPr>
            <a:spLocks noChangeArrowheads="1"/>
          </p:cNvSpPr>
          <p:nvPr/>
        </p:nvSpPr>
        <p:spPr bwMode="auto">
          <a:xfrm>
            <a:off x="1706564" y="315913"/>
            <a:ext cx="3290887" cy="328612"/>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r"/>
            <a:r>
              <a:rPr lang="en-US" altLang="en-US" sz="1400">
                <a:solidFill>
                  <a:schemeClr val="bg2"/>
                </a:solidFill>
                <a:latin typeface="SimHei" pitchFamily="49" charset="-122"/>
                <a:ea typeface="SimHei" pitchFamily="49" charset="-122"/>
              </a:rPr>
              <a:t>520</a:t>
            </a:r>
          </a:p>
        </p:txBody>
      </p:sp>
      <p:sp>
        <p:nvSpPr>
          <p:cNvPr id="18467" name="Rectangle 35"/>
          <p:cNvSpPr>
            <a:spLocks noChangeArrowheads="1"/>
          </p:cNvSpPr>
          <p:nvPr/>
        </p:nvSpPr>
        <p:spPr bwMode="auto">
          <a:xfrm>
            <a:off x="1706563" y="315913"/>
            <a:ext cx="2741612" cy="328612"/>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r"/>
            <a:r>
              <a:rPr lang="en-US" altLang="en-US" sz="1400">
                <a:solidFill>
                  <a:schemeClr val="bg2"/>
                </a:solidFill>
                <a:latin typeface="SimHei" pitchFamily="49" charset="-122"/>
                <a:ea typeface="SimHei" pitchFamily="49" charset="-122"/>
              </a:rPr>
              <a:t>540</a:t>
            </a:r>
          </a:p>
        </p:txBody>
      </p:sp>
      <p:sp>
        <p:nvSpPr>
          <p:cNvPr id="18468" name="Rectangle 36"/>
          <p:cNvSpPr>
            <a:spLocks noChangeArrowheads="1"/>
          </p:cNvSpPr>
          <p:nvPr/>
        </p:nvSpPr>
        <p:spPr bwMode="auto">
          <a:xfrm>
            <a:off x="1706564" y="315913"/>
            <a:ext cx="2193925" cy="328612"/>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r"/>
            <a:r>
              <a:rPr lang="en-US" altLang="en-US" sz="1400">
                <a:solidFill>
                  <a:schemeClr val="bg2"/>
                </a:solidFill>
                <a:latin typeface="SimHei" pitchFamily="49" charset="-122"/>
                <a:ea typeface="SimHei" pitchFamily="49" charset="-122"/>
              </a:rPr>
              <a:t>560</a:t>
            </a:r>
          </a:p>
        </p:txBody>
      </p:sp>
      <p:sp>
        <p:nvSpPr>
          <p:cNvPr id="18469" name="Rectangle 37"/>
          <p:cNvSpPr>
            <a:spLocks noChangeArrowheads="1"/>
          </p:cNvSpPr>
          <p:nvPr/>
        </p:nvSpPr>
        <p:spPr bwMode="auto">
          <a:xfrm>
            <a:off x="1706563" y="315913"/>
            <a:ext cx="1644650" cy="328612"/>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r"/>
            <a:r>
              <a:rPr lang="en-US" altLang="en-US" sz="1400">
                <a:solidFill>
                  <a:schemeClr val="bg2"/>
                </a:solidFill>
                <a:latin typeface="SimHei" pitchFamily="49" charset="-122"/>
                <a:ea typeface="SimHei" pitchFamily="49" charset="-122"/>
              </a:rPr>
              <a:t>580</a:t>
            </a:r>
          </a:p>
        </p:txBody>
      </p:sp>
      <p:sp>
        <p:nvSpPr>
          <p:cNvPr id="18470" name="Rectangle 38"/>
          <p:cNvSpPr>
            <a:spLocks noChangeArrowheads="1"/>
          </p:cNvSpPr>
          <p:nvPr/>
        </p:nvSpPr>
        <p:spPr bwMode="auto">
          <a:xfrm>
            <a:off x="1706563" y="315913"/>
            <a:ext cx="1096962" cy="328612"/>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r"/>
            <a:r>
              <a:rPr lang="en-US" altLang="en-US" sz="1400">
                <a:latin typeface="SimHei" pitchFamily="49" charset="-122"/>
                <a:ea typeface="SimHei" pitchFamily="49" charset="-122"/>
              </a:rPr>
              <a:t>600</a:t>
            </a:r>
          </a:p>
        </p:txBody>
      </p:sp>
      <p:sp>
        <p:nvSpPr>
          <p:cNvPr id="18471" name="Rectangle 39"/>
          <p:cNvSpPr>
            <a:spLocks noChangeArrowheads="1"/>
          </p:cNvSpPr>
          <p:nvPr/>
        </p:nvSpPr>
        <p:spPr bwMode="auto">
          <a:xfrm>
            <a:off x="1706564" y="315913"/>
            <a:ext cx="547687" cy="328612"/>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r"/>
            <a:r>
              <a:rPr lang="en-US" altLang="en-US" sz="1400">
                <a:solidFill>
                  <a:schemeClr val="bg2"/>
                </a:solidFill>
                <a:latin typeface="SimHei" pitchFamily="49" charset="-122"/>
                <a:ea typeface="SimHei" pitchFamily="49" charset="-122"/>
              </a:rPr>
              <a:t>620</a:t>
            </a:r>
          </a:p>
        </p:txBody>
      </p:sp>
      <p:sp>
        <p:nvSpPr>
          <p:cNvPr id="18472" name="Rectangle 40"/>
          <p:cNvSpPr>
            <a:spLocks noChangeArrowheads="1"/>
          </p:cNvSpPr>
          <p:nvPr/>
        </p:nvSpPr>
        <p:spPr bwMode="auto">
          <a:xfrm>
            <a:off x="2000251" y="1117601"/>
            <a:ext cx="8226425" cy="549275"/>
          </a:xfrm>
          <a:prstGeom prst="rect">
            <a:avLst/>
          </a:prstGeom>
          <a:solidFill>
            <a:srgbClr val="CC6600"/>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8473" name="Rectangle 41"/>
          <p:cNvSpPr>
            <a:spLocks noChangeArrowheads="1"/>
          </p:cNvSpPr>
          <p:nvPr/>
        </p:nvSpPr>
        <p:spPr bwMode="auto">
          <a:xfrm>
            <a:off x="2000251" y="1117601"/>
            <a:ext cx="8145463" cy="549275"/>
          </a:xfrm>
          <a:prstGeom prst="rect">
            <a:avLst/>
          </a:prstGeom>
          <a:solidFill>
            <a:srgbClr val="FF9966"/>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8474" name="Rectangle 42"/>
          <p:cNvSpPr>
            <a:spLocks noChangeArrowheads="1"/>
          </p:cNvSpPr>
          <p:nvPr/>
        </p:nvSpPr>
        <p:spPr bwMode="auto">
          <a:xfrm>
            <a:off x="2000250" y="1117601"/>
            <a:ext cx="7924800" cy="549275"/>
          </a:xfrm>
          <a:prstGeom prst="rect">
            <a:avLst/>
          </a:prstGeom>
          <a:solidFill>
            <a:srgbClr val="339966"/>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8475" name="Rectangle 43"/>
          <p:cNvSpPr>
            <a:spLocks noChangeArrowheads="1"/>
          </p:cNvSpPr>
          <p:nvPr/>
        </p:nvSpPr>
        <p:spPr bwMode="auto">
          <a:xfrm>
            <a:off x="2000251" y="1117601"/>
            <a:ext cx="5402263" cy="549275"/>
          </a:xfrm>
          <a:prstGeom prst="rect">
            <a:avLst/>
          </a:prstGeom>
          <a:solidFill>
            <a:srgbClr val="CCFF99"/>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8476" name="Rectangle 44"/>
          <p:cNvSpPr>
            <a:spLocks noChangeArrowheads="1"/>
          </p:cNvSpPr>
          <p:nvPr/>
        </p:nvSpPr>
        <p:spPr bwMode="auto">
          <a:xfrm>
            <a:off x="2000251" y="1117601"/>
            <a:ext cx="4278313" cy="549275"/>
          </a:xfrm>
          <a:prstGeom prst="rect">
            <a:avLst/>
          </a:prstGeom>
          <a:solidFill>
            <a:srgbClr val="FFFF99"/>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8477" name="Rectangle 45"/>
          <p:cNvSpPr>
            <a:spLocks noChangeArrowheads="1"/>
          </p:cNvSpPr>
          <p:nvPr/>
        </p:nvSpPr>
        <p:spPr bwMode="auto">
          <a:xfrm>
            <a:off x="2000251" y="1117601"/>
            <a:ext cx="3675063" cy="549275"/>
          </a:xfrm>
          <a:prstGeom prst="rect">
            <a:avLst/>
          </a:prstGeom>
          <a:solidFill>
            <a:srgbClr val="FFCC99"/>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8478" name="Rectangle 46"/>
          <p:cNvSpPr>
            <a:spLocks noChangeArrowheads="1"/>
          </p:cNvSpPr>
          <p:nvPr/>
        </p:nvSpPr>
        <p:spPr bwMode="auto">
          <a:xfrm>
            <a:off x="2000251" y="1117601"/>
            <a:ext cx="2714625" cy="549275"/>
          </a:xfrm>
          <a:prstGeom prst="rect">
            <a:avLst/>
          </a:prstGeom>
          <a:solidFill>
            <a:srgbClr val="CCCCFF"/>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8479" name="Rectangle 47"/>
          <p:cNvSpPr>
            <a:spLocks noChangeArrowheads="1"/>
          </p:cNvSpPr>
          <p:nvPr/>
        </p:nvSpPr>
        <p:spPr bwMode="auto">
          <a:xfrm>
            <a:off x="2000251" y="1117601"/>
            <a:ext cx="2468563" cy="549275"/>
          </a:xfrm>
          <a:prstGeom prst="rect">
            <a:avLst/>
          </a:prstGeom>
          <a:solidFill>
            <a:srgbClr val="CCECFF"/>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8480" name="Rectangle 48"/>
          <p:cNvSpPr>
            <a:spLocks noChangeArrowheads="1"/>
          </p:cNvSpPr>
          <p:nvPr/>
        </p:nvSpPr>
        <p:spPr bwMode="auto">
          <a:xfrm>
            <a:off x="2000251" y="1117601"/>
            <a:ext cx="2220913" cy="549275"/>
          </a:xfrm>
          <a:prstGeom prst="rect">
            <a:avLst/>
          </a:prstGeom>
          <a:solidFill>
            <a:srgbClr val="CC9900"/>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8481" name="Rectangle 49"/>
          <p:cNvSpPr>
            <a:spLocks noChangeArrowheads="1"/>
          </p:cNvSpPr>
          <p:nvPr/>
        </p:nvSpPr>
        <p:spPr bwMode="auto">
          <a:xfrm>
            <a:off x="2000251" y="1117601"/>
            <a:ext cx="1590675" cy="549275"/>
          </a:xfrm>
          <a:prstGeom prst="rect">
            <a:avLst/>
          </a:prstGeom>
          <a:solidFill>
            <a:srgbClr val="FFCC00"/>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8482" name="Rectangle 50"/>
          <p:cNvSpPr>
            <a:spLocks noChangeArrowheads="1"/>
          </p:cNvSpPr>
          <p:nvPr/>
        </p:nvSpPr>
        <p:spPr bwMode="auto">
          <a:xfrm>
            <a:off x="2000251" y="1117601"/>
            <a:ext cx="931863" cy="549275"/>
          </a:xfrm>
          <a:prstGeom prst="rect">
            <a:avLst/>
          </a:prstGeom>
          <a:solidFill>
            <a:srgbClr val="FFCCCC"/>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8483" name="Text Box 51"/>
          <p:cNvSpPr txBox="1">
            <a:spLocks noChangeArrowheads="1"/>
          </p:cNvSpPr>
          <p:nvPr/>
        </p:nvSpPr>
        <p:spPr bwMode="auto">
          <a:xfrm>
            <a:off x="2889564" y="1125538"/>
            <a:ext cx="723275"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zh-TW" altLang="en-US" sz="1400">
                <a:ea typeface="SimHei" pitchFamily="49" charset="-122"/>
              </a:rPr>
              <a:t>尼布</a:t>
            </a:r>
          </a:p>
          <a:p>
            <a:pPr algn="ctr"/>
            <a:r>
              <a:rPr lang="zh-TW" altLang="en-US" sz="1400">
                <a:ea typeface="SimHei" pitchFamily="49" charset="-122"/>
              </a:rPr>
              <a:t>甲尼撒</a:t>
            </a:r>
          </a:p>
        </p:txBody>
      </p:sp>
      <p:sp>
        <p:nvSpPr>
          <p:cNvPr id="18484" name="Text Box 52"/>
          <p:cNvSpPr txBox="1">
            <a:spLocks noChangeArrowheads="1"/>
          </p:cNvSpPr>
          <p:nvPr/>
        </p:nvSpPr>
        <p:spPr bwMode="auto">
          <a:xfrm>
            <a:off x="4165600" y="1125538"/>
            <a:ext cx="364202"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zh-TW" altLang="en-US" sz="1400">
                <a:ea typeface="SimHei" pitchFamily="49" charset="-122"/>
              </a:rPr>
              <a:t>古</a:t>
            </a:r>
          </a:p>
          <a:p>
            <a:r>
              <a:rPr lang="zh-TW" altLang="en-US" sz="1400">
                <a:ea typeface="SimHei" pitchFamily="49" charset="-122"/>
              </a:rPr>
              <a:t>列</a:t>
            </a:r>
          </a:p>
        </p:txBody>
      </p:sp>
      <p:sp>
        <p:nvSpPr>
          <p:cNvPr id="18485" name="Text Box 53"/>
          <p:cNvSpPr txBox="1">
            <a:spLocks noChangeArrowheads="1"/>
          </p:cNvSpPr>
          <p:nvPr/>
        </p:nvSpPr>
        <p:spPr bwMode="auto">
          <a:xfrm>
            <a:off x="4799327" y="1125538"/>
            <a:ext cx="723275"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zh-TW" altLang="en-US" sz="1400">
                <a:ea typeface="SimHei" pitchFamily="49" charset="-122"/>
              </a:rPr>
              <a:t>大利烏</a:t>
            </a:r>
          </a:p>
          <a:p>
            <a:pPr algn="ctr"/>
            <a:r>
              <a:rPr lang="zh-TW" altLang="en-US" sz="1400">
                <a:ea typeface="SimHei" pitchFamily="49" charset="-122"/>
              </a:rPr>
              <a:t>一世</a:t>
            </a:r>
          </a:p>
        </p:txBody>
      </p:sp>
      <p:sp>
        <p:nvSpPr>
          <p:cNvPr id="18486" name="Text Box 54"/>
          <p:cNvSpPr txBox="1">
            <a:spLocks noChangeArrowheads="1"/>
          </p:cNvSpPr>
          <p:nvPr/>
        </p:nvSpPr>
        <p:spPr bwMode="auto">
          <a:xfrm>
            <a:off x="5689601" y="1128713"/>
            <a:ext cx="543739"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zh-TW" altLang="en-US" sz="1400">
                <a:ea typeface="SimHei" pitchFamily="49" charset="-122"/>
              </a:rPr>
              <a:t>亞哈</a:t>
            </a:r>
          </a:p>
          <a:p>
            <a:r>
              <a:rPr lang="zh-TW" altLang="en-US" sz="1400">
                <a:ea typeface="SimHei" pitchFamily="49" charset="-122"/>
              </a:rPr>
              <a:t>隨魯</a:t>
            </a:r>
          </a:p>
        </p:txBody>
      </p:sp>
      <p:sp>
        <p:nvSpPr>
          <p:cNvPr id="18487" name="Text Box 55"/>
          <p:cNvSpPr txBox="1">
            <a:spLocks noChangeArrowheads="1"/>
          </p:cNvSpPr>
          <p:nvPr/>
        </p:nvSpPr>
        <p:spPr bwMode="auto">
          <a:xfrm>
            <a:off x="6378021" y="1128713"/>
            <a:ext cx="902811"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zh-TW" altLang="en-US" sz="1400">
                <a:ea typeface="SimHei" pitchFamily="49" charset="-122"/>
              </a:rPr>
              <a:t>亞達薛西</a:t>
            </a:r>
          </a:p>
          <a:p>
            <a:pPr algn="ctr"/>
            <a:r>
              <a:rPr lang="zh-TW" altLang="en-US" sz="1400">
                <a:ea typeface="SimHei" pitchFamily="49" charset="-122"/>
              </a:rPr>
              <a:t>一世</a:t>
            </a:r>
          </a:p>
        </p:txBody>
      </p:sp>
      <p:sp>
        <p:nvSpPr>
          <p:cNvPr id="18488" name="Line 56"/>
          <p:cNvSpPr>
            <a:spLocks noChangeShapeType="1"/>
          </p:cNvSpPr>
          <p:nvPr/>
        </p:nvSpPr>
        <p:spPr bwMode="auto">
          <a:xfrm flipV="1">
            <a:off x="2382838" y="1685926"/>
            <a:ext cx="0" cy="411163"/>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8489" name="Line 57"/>
          <p:cNvSpPr>
            <a:spLocks noChangeShapeType="1"/>
          </p:cNvSpPr>
          <p:nvPr/>
        </p:nvSpPr>
        <p:spPr bwMode="auto">
          <a:xfrm flipV="1">
            <a:off x="2624138" y="1685926"/>
            <a:ext cx="4762" cy="620713"/>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8490" name="Line 58"/>
          <p:cNvSpPr>
            <a:spLocks noChangeShapeType="1"/>
          </p:cNvSpPr>
          <p:nvPr/>
        </p:nvSpPr>
        <p:spPr bwMode="auto">
          <a:xfrm flipV="1">
            <a:off x="4303713" y="1685926"/>
            <a:ext cx="0" cy="620713"/>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8491" name="Line 59"/>
          <p:cNvSpPr>
            <a:spLocks noChangeShapeType="1"/>
          </p:cNvSpPr>
          <p:nvPr/>
        </p:nvSpPr>
        <p:spPr bwMode="auto">
          <a:xfrm flipV="1">
            <a:off x="2932113" y="1685926"/>
            <a:ext cx="0" cy="411163"/>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8492" name="Text Box 60"/>
          <p:cNvSpPr txBox="1">
            <a:spLocks noChangeArrowheads="1"/>
          </p:cNvSpPr>
          <p:nvPr/>
        </p:nvSpPr>
        <p:spPr bwMode="auto">
          <a:xfrm>
            <a:off x="2035175" y="2259014"/>
            <a:ext cx="488950" cy="1038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en-US" altLang="zh-TW" sz="1400">
                <a:solidFill>
                  <a:srgbClr val="FF0000"/>
                </a:solidFill>
                <a:latin typeface="SimHei" pitchFamily="49" charset="-122"/>
                <a:ea typeface="SimHei" pitchFamily="49" charset="-122"/>
              </a:rPr>
              <a:t>606</a:t>
            </a:r>
          </a:p>
          <a:p>
            <a:pPr algn="ctr"/>
            <a:r>
              <a:rPr lang="zh-TW" altLang="en-US" sz="1600">
                <a:latin typeface="SimHei" pitchFamily="49" charset="-122"/>
                <a:ea typeface="SimHei" pitchFamily="49" charset="-122"/>
              </a:rPr>
              <a:t>被</a:t>
            </a:r>
          </a:p>
          <a:p>
            <a:pPr algn="ctr"/>
            <a:r>
              <a:rPr lang="zh-TW" altLang="en-US" sz="1600">
                <a:latin typeface="SimHei" pitchFamily="49" charset="-122"/>
                <a:ea typeface="SimHei" pitchFamily="49" charset="-122"/>
              </a:rPr>
              <a:t>擄</a:t>
            </a:r>
          </a:p>
          <a:p>
            <a:pPr algn="ctr"/>
            <a:r>
              <a:rPr lang="en-US" altLang="zh-TW" sz="1600">
                <a:latin typeface="SimHei" pitchFamily="49" charset="-122"/>
                <a:ea typeface="SimHei" pitchFamily="49" charset="-122"/>
              </a:rPr>
              <a:t>(</a:t>
            </a:r>
            <a:r>
              <a:rPr lang="en-US" altLang="zh-TW" sz="1600">
                <a:latin typeface="SimHei" pitchFamily="49" charset="-122"/>
                <a:ea typeface="新細明體" panose="02020500000000000000" pitchFamily="18" charset="-120"/>
              </a:rPr>
              <a:t>1</a:t>
            </a:r>
            <a:r>
              <a:rPr lang="en-US" altLang="zh-TW" sz="1600">
                <a:latin typeface="SimHei" pitchFamily="49" charset="-122"/>
                <a:ea typeface="SimHei" pitchFamily="49" charset="-122"/>
              </a:rPr>
              <a:t>)</a:t>
            </a:r>
          </a:p>
        </p:txBody>
      </p:sp>
      <p:sp>
        <p:nvSpPr>
          <p:cNvPr id="18493" name="Text Box 61"/>
          <p:cNvSpPr txBox="1">
            <a:spLocks noChangeArrowheads="1"/>
          </p:cNvSpPr>
          <p:nvPr/>
        </p:nvSpPr>
        <p:spPr bwMode="auto">
          <a:xfrm>
            <a:off x="2384425" y="2259014"/>
            <a:ext cx="488950" cy="1038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en-US" altLang="zh-TW" sz="1400">
                <a:solidFill>
                  <a:srgbClr val="FF0000"/>
                </a:solidFill>
                <a:latin typeface="SimHei" pitchFamily="49" charset="-122"/>
                <a:ea typeface="SimHei" pitchFamily="49" charset="-122"/>
              </a:rPr>
              <a:t>597</a:t>
            </a:r>
          </a:p>
          <a:p>
            <a:pPr algn="ctr"/>
            <a:r>
              <a:rPr lang="zh-TW" altLang="en-US" sz="1600">
                <a:latin typeface="SimHei" pitchFamily="49" charset="-122"/>
                <a:ea typeface="SimHei" pitchFamily="49" charset="-122"/>
              </a:rPr>
              <a:t>被</a:t>
            </a:r>
          </a:p>
          <a:p>
            <a:pPr algn="ctr"/>
            <a:r>
              <a:rPr lang="zh-TW" altLang="en-US" sz="1600">
                <a:latin typeface="SimHei" pitchFamily="49" charset="-122"/>
                <a:ea typeface="SimHei" pitchFamily="49" charset="-122"/>
              </a:rPr>
              <a:t>擄</a:t>
            </a:r>
          </a:p>
          <a:p>
            <a:pPr algn="ctr"/>
            <a:r>
              <a:rPr lang="en-US" altLang="zh-TW" sz="1600">
                <a:latin typeface="SimHei" pitchFamily="49" charset="-122"/>
                <a:ea typeface="SimHei" pitchFamily="49" charset="-122"/>
              </a:rPr>
              <a:t>(</a:t>
            </a:r>
            <a:r>
              <a:rPr lang="en-US" altLang="zh-TW" sz="1600">
                <a:latin typeface="SimHei" pitchFamily="49" charset="-122"/>
                <a:ea typeface="新細明體" panose="02020500000000000000" pitchFamily="18" charset="-120"/>
              </a:rPr>
              <a:t>2</a:t>
            </a:r>
            <a:r>
              <a:rPr lang="en-US" altLang="zh-TW" sz="1600">
                <a:latin typeface="SimHei" pitchFamily="49" charset="-122"/>
                <a:ea typeface="SimHei" pitchFamily="49" charset="-122"/>
              </a:rPr>
              <a:t>)</a:t>
            </a:r>
          </a:p>
        </p:txBody>
      </p:sp>
      <p:sp>
        <p:nvSpPr>
          <p:cNvPr id="18494" name="Text Box 62"/>
          <p:cNvSpPr txBox="1">
            <a:spLocks noChangeArrowheads="1"/>
          </p:cNvSpPr>
          <p:nvPr/>
        </p:nvSpPr>
        <p:spPr bwMode="auto">
          <a:xfrm>
            <a:off x="2725738" y="2259014"/>
            <a:ext cx="488950" cy="1038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en-US" altLang="zh-TW" sz="1400">
                <a:solidFill>
                  <a:srgbClr val="FF0000"/>
                </a:solidFill>
                <a:latin typeface="SimHei" pitchFamily="49" charset="-122"/>
                <a:ea typeface="SimHei" pitchFamily="49" charset="-122"/>
              </a:rPr>
              <a:t>586</a:t>
            </a:r>
          </a:p>
          <a:p>
            <a:pPr algn="ctr"/>
            <a:r>
              <a:rPr lang="zh-TW" altLang="en-US" sz="1600">
                <a:latin typeface="SimHei" pitchFamily="49" charset="-122"/>
                <a:ea typeface="SimHei" pitchFamily="49" charset="-122"/>
              </a:rPr>
              <a:t>被</a:t>
            </a:r>
          </a:p>
          <a:p>
            <a:pPr algn="ctr"/>
            <a:r>
              <a:rPr lang="zh-TW" altLang="en-US" sz="1600">
                <a:latin typeface="SimHei" pitchFamily="49" charset="-122"/>
                <a:ea typeface="SimHei" pitchFamily="49" charset="-122"/>
              </a:rPr>
              <a:t>擄</a:t>
            </a:r>
          </a:p>
          <a:p>
            <a:pPr algn="ctr"/>
            <a:r>
              <a:rPr lang="en-US" altLang="zh-TW" sz="1600">
                <a:latin typeface="SimHei" pitchFamily="49" charset="-122"/>
                <a:ea typeface="SimHei" pitchFamily="49" charset="-122"/>
              </a:rPr>
              <a:t>(</a:t>
            </a:r>
            <a:r>
              <a:rPr lang="en-US" altLang="zh-TW" sz="1600">
                <a:latin typeface="SimHei" pitchFamily="49" charset="-122"/>
                <a:ea typeface="新細明體" panose="02020500000000000000" pitchFamily="18" charset="-120"/>
              </a:rPr>
              <a:t>3</a:t>
            </a:r>
            <a:r>
              <a:rPr lang="en-US" altLang="zh-TW" sz="1600">
                <a:latin typeface="SimHei" pitchFamily="49" charset="-122"/>
                <a:ea typeface="SimHei" pitchFamily="49" charset="-122"/>
              </a:rPr>
              <a:t>)</a:t>
            </a:r>
          </a:p>
        </p:txBody>
      </p:sp>
      <p:sp>
        <p:nvSpPr>
          <p:cNvPr id="18495" name="Line 63"/>
          <p:cNvSpPr>
            <a:spLocks noChangeShapeType="1"/>
          </p:cNvSpPr>
          <p:nvPr/>
        </p:nvSpPr>
        <p:spPr bwMode="auto">
          <a:xfrm>
            <a:off x="2968625" y="2097088"/>
            <a:ext cx="0" cy="20955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8496" name="Line 64"/>
          <p:cNvSpPr>
            <a:spLocks noChangeShapeType="1"/>
          </p:cNvSpPr>
          <p:nvPr/>
        </p:nvSpPr>
        <p:spPr bwMode="auto">
          <a:xfrm flipV="1">
            <a:off x="2932113" y="2097088"/>
            <a:ext cx="36512"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8497" name="Line 65"/>
          <p:cNvSpPr>
            <a:spLocks noChangeShapeType="1"/>
          </p:cNvSpPr>
          <p:nvPr/>
        </p:nvSpPr>
        <p:spPr bwMode="auto">
          <a:xfrm>
            <a:off x="2281238" y="2097088"/>
            <a:ext cx="0" cy="20955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8498" name="Line 66"/>
          <p:cNvSpPr>
            <a:spLocks noChangeShapeType="1"/>
          </p:cNvSpPr>
          <p:nvPr/>
        </p:nvSpPr>
        <p:spPr bwMode="auto">
          <a:xfrm>
            <a:off x="2281239" y="2097088"/>
            <a:ext cx="98425"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8499" name="Text Box 67"/>
          <p:cNvSpPr txBox="1">
            <a:spLocks noChangeArrowheads="1"/>
          </p:cNvSpPr>
          <p:nvPr/>
        </p:nvSpPr>
        <p:spPr bwMode="auto">
          <a:xfrm>
            <a:off x="4078288" y="2259013"/>
            <a:ext cx="450850" cy="793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en-US" altLang="zh-TW" sz="1400">
                <a:solidFill>
                  <a:srgbClr val="FF0000"/>
                </a:solidFill>
                <a:latin typeface="SimHei" pitchFamily="49" charset="-122"/>
                <a:ea typeface="SimHei" pitchFamily="49" charset="-122"/>
              </a:rPr>
              <a:t>536</a:t>
            </a:r>
          </a:p>
          <a:p>
            <a:pPr algn="ctr"/>
            <a:r>
              <a:rPr lang="zh-TW" altLang="en-US" sz="1600">
                <a:latin typeface="SimHei" pitchFamily="49" charset="-122"/>
                <a:ea typeface="SimHei" pitchFamily="49" charset="-122"/>
              </a:rPr>
              <a:t>歸</a:t>
            </a:r>
          </a:p>
          <a:p>
            <a:pPr algn="ctr"/>
            <a:r>
              <a:rPr lang="zh-TW" altLang="en-US" sz="1600">
                <a:latin typeface="SimHei" pitchFamily="49" charset="-122"/>
                <a:ea typeface="SimHei" pitchFamily="49" charset="-122"/>
              </a:rPr>
              <a:t>回</a:t>
            </a:r>
          </a:p>
        </p:txBody>
      </p:sp>
      <p:sp>
        <p:nvSpPr>
          <p:cNvPr id="18500" name="Line 68"/>
          <p:cNvSpPr>
            <a:spLocks noChangeShapeType="1"/>
          </p:cNvSpPr>
          <p:nvPr/>
        </p:nvSpPr>
        <p:spPr bwMode="auto">
          <a:xfrm>
            <a:off x="2386014" y="3527425"/>
            <a:ext cx="1919287" cy="0"/>
          </a:xfrm>
          <a:prstGeom prst="line">
            <a:avLst/>
          </a:prstGeom>
          <a:noFill/>
          <a:ln w="9525">
            <a:solidFill>
              <a:srgbClr val="CC0000"/>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8502" name="Line 70"/>
          <p:cNvSpPr>
            <a:spLocks noChangeShapeType="1"/>
          </p:cNvSpPr>
          <p:nvPr/>
        </p:nvSpPr>
        <p:spPr bwMode="auto">
          <a:xfrm>
            <a:off x="2387600" y="3352801"/>
            <a:ext cx="0" cy="377825"/>
          </a:xfrm>
          <a:prstGeom prst="line">
            <a:avLst/>
          </a:prstGeom>
          <a:noFill/>
          <a:ln w="9525">
            <a:solidFill>
              <a:srgbClr val="CC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8503" name="Text Box 71"/>
          <p:cNvSpPr txBox="1">
            <a:spLocks noChangeArrowheads="1"/>
          </p:cNvSpPr>
          <p:nvPr/>
        </p:nvSpPr>
        <p:spPr bwMode="auto">
          <a:xfrm>
            <a:off x="2789238" y="3524250"/>
            <a:ext cx="99695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CC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zh-TW" altLang="en-US" sz="1600">
                <a:solidFill>
                  <a:srgbClr val="CC0000"/>
                </a:solidFill>
                <a:latin typeface="SimHei" pitchFamily="49" charset="-122"/>
                <a:ea typeface="SimHei" pitchFamily="49" charset="-122"/>
              </a:rPr>
              <a:t>被擄</a:t>
            </a:r>
            <a:r>
              <a:rPr lang="en-US" altLang="zh-TW" sz="1600">
                <a:solidFill>
                  <a:srgbClr val="CC0000"/>
                </a:solidFill>
                <a:latin typeface="SimHei" pitchFamily="49" charset="-122"/>
                <a:ea typeface="SimHei" pitchFamily="49" charset="-122"/>
              </a:rPr>
              <a:t>70</a:t>
            </a:r>
            <a:r>
              <a:rPr lang="zh-TW" altLang="en-US" sz="1600">
                <a:solidFill>
                  <a:srgbClr val="CC0000"/>
                </a:solidFill>
                <a:latin typeface="SimHei" pitchFamily="49" charset="-122"/>
                <a:ea typeface="SimHei" pitchFamily="49" charset="-122"/>
              </a:rPr>
              <a:t>年</a:t>
            </a:r>
          </a:p>
        </p:txBody>
      </p:sp>
      <p:sp>
        <p:nvSpPr>
          <p:cNvPr id="18514" name="AutoShape 82"/>
          <p:cNvSpPr>
            <a:spLocks/>
          </p:cNvSpPr>
          <p:nvPr/>
        </p:nvSpPr>
        <p:spPr bwMode="auto">
          <a:xfrm>
            <a:off x="8951913" y="1836739"/>
            <a:ext cx="914400" cy="439737"/>
          </a:xfrm>
          <a:prstGeom prst="borderCallout2">
            <a:avLst>
              <a:gd name="adj1" fmla="val 25991"/>
              <a:gd name="adj2" fmla="val 108333"/>
              <a:gd name="adj3" fmla="val 25991"/>
              <a:gd name="adj4" fmla="val 114065"/>
              <a:gd name="adj5" fmla="val -69676"/>
              <a:gd name="adj6" fmla="val 119792"/>
            </a:avLst>
          </a:prstGeom>
          <a:solidFill>
            <a:srgbClr val="FFFFCC"/>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ctr"/>
            <a:r>
              <a:rPr lang="zh-TW" altLang="en-US" sz="1400">
                <a:ea typeface="SimHei" pitchFamily="49" charset="-122"/>
              </a:rPr>
              <a:t>亞歷山大</a:t>
            </a:r>
          </a:p>
        </p:txBody>
      </p:sp>
      <p:sp>
        <p:nvSpPr>
          <p:cNvPr id="18516" name="Rectangle 84"/>
          <p:cNvSpPr>
            <a:spLocks noChangeArrowheads="1"/>
          </p:cNvSpPr>
          <p:nvPr/>
        </p:nvSpPr>
        <p:spPr bwMode="auto">
          <a:xfrm>
            <a:off x="5016500" y="3052763"/>
            <a:ext cx="5465762" cy="26926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nSpc>
                <a:spcPct val="120000"/>
              </a:lnSpc>
              <a:spcAft>
                <a:spcPct val="30000"/>
              </a:spcAft>
            </a:pPr>
            <a:r>
              <a:rPr lang="zh-TW" altLang="en-US" sz="2400" b="1" dirty="0">
                <a:latin typeface="SimHei" pitchFamily="49" charset="-122"/>
                <a:ea typeface="SimHei" pitchFamily="49" charset="-122"/>
              </a:rPr>
              <a:t>那時，先知哈該和易多的孫子撒迦利亞，奉以色列神的名，向猶大和耶路撒冷的猶大人說勸勉的話</a:t>
            </a:r>
            <a:r>
              <a:rPr lang="zh-TW" altLang="en-US" sz="2400" b="1" dirty="0" smtClean="0">
                <a:latin typeface="SimHei" pitchFamily="49" charset="-122"/>
                <a:ea typeface="SimHei" pitchFamily="49" charset="-122"/>
              </a:rPr>
              <a:t>。於</a:t>
            </a:r>
            <a:r>
              <a:rPr lang="zh-TW" altLang="en-US" sz="2400" b="1" dirty="0">
                <a:latin typeface="SimHei" pitchFamily="49" charset="-122"/>
                <a:ea typeface="SimHei" pitchFamily="49" charset="-122"/>
              </a:rPr>
              <a:t>是撒拉鐵的兒子所羅巴伯和約薩達的兒子耶書亞都起來，動手建造耶路撒冷神的殿，有神的先知在那裏幫助他們</a:t>
            </a:r>
            <a:r>
              <a:rPr lang="zh-TW" altLang="en-US" sz="2400" b="1" dirty="0" smtClean="0">
                <a:latin typeface="SimHei" pitchFamily="49" charset="-122"/>
                <a:ea typeface="SimHei" pitchFamily="49" charset="-122"/>
              </a:rPr>
              <a:t>。</a:t>
            </a:r>
            <a:r>
              <a:rPr lang="en-US" altLang="zh-TW" sz="2400" b="1" dirty="0" smtClean="0">
                <a:latin typeface="SimHei" pitchFamily="49" charset="-122"/>
                <a:ea typeface="新細明體" panose="02020500000000000000" pitchFamily="18" charset="-120"/>
              </a:rPr>
              <a:t>(</a:t>
            </a:r>
            <a:r>
              <a:rPr lang="zh-TW" altLang="en-US" sz="2400" b="1" dirty="0">
                <a:latin typeface="SimHei" pitchFamily="49" charset="-122"/>
                <a:ea typeface="SimHei" pitchFamily="49" charset="-122"/>
              </a:rPr>
              <a:t>拉</a:t>
            </a:r>
            <a:r>
              <a:rPr lang="en-US" altLang="zh-TW" sz="2400" b="1" dirty="0">
                <a:latin typeface="SimHei" pitchFamily="49" charset="-122"/>
                <a:ea typeface="SimHei" pitchFamily="49" charset="-122"/>
              </a:rPr>
              <a:t>5:1</a:t>
            </a:r>
            <a:r>
              <a:rPr lang="en-US" altLang="zh-TW" sz="2400" b="1" dirty="0">
                <a:latin typeface="SimHei" pitchFamily="49" charset="-122"/>
                <a:ea typeface="新細明體" panose="02020500000000000000" pitchFamily="18" charset="-120"/>
              </a:rPr>
              <a:t>-2)</a:t>
            </a:r>
            <a:endParaRPr lang="zh-TW" altLang="en-US" sz="2400" b="1" dirty="0">
              <a:latin typeface="SimHei" pitchFamily="49" charset="-122"/>
              <a:ea typeface="新細明體" panose="02020500000000000000" pitchFamily="18" charset="-120"/>
            </a:endParaRPr>
          </a:p>
        </p:txBody>
      </p:sp>
      <p:sp>
        <p:nvSpPr>
          <p:cNvPr id="18517" name="Line 85"/>
          <p:cNvSpPr>
            <a:spLocks noChangeShapeType="1"/>
          </p:cNvSpPr>
          <p:nvPr/>
        </p:nvSpPr>
        <p:spPr bwMode="auto">
          <a:xfrm>
            <a:off x="4302125" y="3349626"/>
            <a:ext cx="0" cy="377825"/>
          </a:xfrm>
          <a:prstGeom prst="line">
            <a:avLst/>
          </a:prstGeom>
          <a:noFill/>
          <a:ln w="9525">
            <a:solidFill>
              <a:srgbClr val="CC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8518" name="Rectangle 86" descr="Green marble"/>
          <p:cNvSpPr>
            <a:spLocks noChangeArrowheads="1"/>
          </p:cNvSpPr>
          <p:nvPr/>
        </p:nvSpPr>
        <p:spPr bwMode="auto">
          <a:xfrm>
            <a:off x="1841500" y="5145088"/>
            <a:ext cx="1169988" cy="131762"/>
          </a:xfrm>
          <a:prstGeom prst="rect">
            <a:avLst/>
          </a:prstGeom>
          <a:blipFill dpi="0" rotWithShape="1">
            <a:blip r:embed="rId4"/>
            <a:srcRect/>
            <a:tile tx="0" ty="0" sx="100000" sy="100000" flip="none" algn="tl"/>
          </a:blipFill>
          <a:ln w="9525" algn="ctr">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8519" name="Rectangle 87" descr="Green marble"/>
          <p:cNvSpPr>
            <a:spLocks noChangeArrowheads="1"/>
          </p:cNvSpPr>
          <p:nvPr/>
        </p:nvSpPr>
        <p:spPr bwMode="auto">
          <a:xfrm>
            <a:off x="2768600" y="5454651"/>
            <a:ext cx="622300" cy="131763"/>
          </a:xfrm>
          <a:prstGeom prst="rect">
            <a:avLst/>
          </a:prstGeom>
          <a:blipFill dpi="0" rotWithShape="1">
            <a:blip r:embed="rId4"/>
            <a:srcRect/>
            <a:tile tx="0" ty="0" sx="100000" sy="100000" flip="none" algn="tl"/>
          </a:blipFill>
          <a:ln w="9525" algn="ctr">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8520" name="Rectangle 88" descr="Green marble"/>
          <p:cNvSpPr>
            <a:spLocks noChangeArrowheads="1"/>
          </p:cNvSpPr>
          <p:nvPr/>
        </p:nvSpPr>
        <p:spPr bwMode="auto">
          <a:xfrm>
            <a:off x="2405064" y="5773738"/>
            <a:ext cx="1900237" cy="131762"/>
          </a:xfrm>
          <a:prstGeom prst="rect">
            <a:avLst/>
          </a:prstGeom>
          <a:blipFill dpi="0" rotWithShape="1">
            <a:blip r:embed="rId4"/>
            <a:srcRect/>
            <a:tile tx="0" ty="0" sx="100000" sy="100000" flip="none" algn="tl"/>
          </a:blipFill>
          <a:ln w="9525" algn="ctr">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8521" name="Text Box 89"/>
          <p:cNvSpPr txBox="1">
            <a:spLocks noChangeArrowheads="1"/>
          </p:cNvSpPr>
          <p:nvPr/>
        </p:nvSpPr>
        <p:spPr bwMode="auto">
          <a:xfrm>
            <a:off x="1560513" y="4340225"/>
            <a:ext cx="79375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zh-TW" altLang="en-US" sz="1600">
                <a:ea typeface="SimHei" pitchFamily="49" charset="-122"/>
              </a:rPr>
              <a:t>哈巴谷</a:t>
            </a:r>
          </a:p>
        </p:txBody>
      </p:sp>
      <p:sp>
        <p:nvSpPr>
          <p:cNvPr id="18522" name="Text Box 90"/>
          <p:cNvSpPr txBox="1">
            <a:spLocks noChangeArrowheads="1"/>
          </p:cNvSpPr>
          <p:nvPr/>
        </p:nvSpPr>
        <p:spPr bwMode="auto">
          <a:xfrm>
            <a:off x="2986088" y="5026025"/>
            <a:ext cx="79375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zh-TW" altLang="en-US" sz="1600">
                <a:ea typeface="SimHei" pitchFamily="49" charset="-122"/>
              </a:rPr>
              <a:t>耶利米</a:t>
            </a:r>
          </a:p>
        </p:txBody>
      </p:sp>
      <p:sp>
        <p:nvSpPr>
          <p:cNvPr id="18523" name="Text Box 91"/>
          <p:cNvSpPr txBox="1">
            <a:spLocks noChangeArrowheads="1"/>
          </p:cNvSpPr>
          <p:nvPr/>
        </p:nvSpPr>
        <p:spPr bwMode="auto">
          <a:xfrm>
            <a:off x="1968500" y="4676775"/>
            <a:ext cx="99695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zh-TW" altLang="en-US" sz="1600">
                <a:ea typeface="SimHei" pitchFamily="49" charset="-122"/>
              </a:rPr>
              <a:t>俄巴底亞</a:t>
            </a:r>
          </a:p>
        </p:txBody>
      </p:sp>
      <p:sp>
        <p:nvSpPr>
          <p:cNvPr id="18524" name="Text Box 92"/>
          <p:cNvSpPr txBox="1">
            <a:spLocks noChangeArrowheads="1"/>
          </p:cNvSpPr>
          <p:nvPr/>
        </p:nvSpPr>
        <p:spPr bwMode="auto">
          <a:xfrm>
            <a:off x="2012950" y="5343525"/>
            <a:ext cx="79375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zh-TW" altLang="en-US" sz="1600">
                <a:ea typeface="SimHei" pitchFamily="49" charset="-122"/>
              </a:rPr>
              <a:t>以西結</a:t>
            </a:r>
          </a:p>
        </p:txBody>
      </p:sp>
      <p:sp>
        <p:nvSpPr>
          <p:cNvPr id="18525" name="Text Box 93"/>
          <p:cNvSpPr txBox="1">
            <a:spLocks noChangeArrowheads="1"/>
          </p:cNvSpPr>
          <p:nvPr/>
        </p:nvSpPr>
        <p:spPr bwMode="auto">
          <a:xfrm>
            <a:off x="1639888" y="5653088"/>
            <a:ext cx="79375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zh-TW" altLang="en-US" sz="1600">
                <a:ea typeface="SimHei" pitchFamily="49" charset="-122"/>
              </a:rPr>
              <a:t>但以理</a:t>
            </a:r>
          </a:p>
        </p:txBody>
      </p:sp>
      <p:sp>
        <p:nvSpPr>
          <p:cNvPr id="18526" name="Rectangle 94" descr="blue-marble4"/>
          <p:cNvSpPr>
            <a:spLocks noChangeArrowheads="1"/>
          </p:cNvSpPr>
          <p:nvPr/>
        </p:nvSpPr>
        <p:spPr bwMode="auto">
          <a:xfrm>
            <a:off x="2324101" y="4460876"/>
            <a:ext cx="282575" cy="131763"/>
          </a:xfrm>
          <a:prstGeom prst="rect">
            <a:avLst/>
          </a:prstGeom>
          <a:blipFill dpi="0" rotWithShape="1">
            <a:blip r:embed="rId5"/>
            <a:srcRect/>
            <a:tile tx="0" ty="0" sx="100000" sy="100000" flip="none" algn="tl"/>
          </a:blipFill>
          <a:ln w="9525" algn="ctr">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8527" name="Rectangle 95" descr="blue-marble4"/>
          <p:cNvSpPr>
            <a:spLocks noChangeArrowheads="1"/>
          </p:cNvSpPr>
          <p:nvPr/>
        </p:nvSpPr>
        <p:spPr bwMode="auto">
          <a:xfrm>
            <a:off x="2938463" y="4787901"/>
            <a:ext cx="42862" cy="131763"/>
          </a:xfrm>
          <a:prstGeom prst="rect">
            <a:avLst/>
          </a:prstGeom>
          <a:blipFill dpi="0" rotWithShape="1">
            <a:blip r:embed="rId5"/>
            <a:srcRect/>
            <a:tile tx="0" ty="0" sx="100000" sy="100000" flip="none" algn="tl"/>
          </a:blipFill>
          <a:ln w="9525" algn="ctr">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8528" name="Text Box 96"/>
          <p:cNvSpPr txBox="1">
            <a:spLocks noChangeArrowheads="1"/>
          </p:cNvSpPr>
          <p:nvPr/>
        </p:nvSpPr>
        <p:spPr bwMode="auto">
          <a:xfrm>
            <a:off x="4779964" y="1939925"/>
            <a:ext cx="2249487" cy="793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marL="287338" indent="-287338">
              <a:defRPr>
                <a:solidFill>
                  <a:schemeClr val="tx1"/>
                </a:solidFill>
                <a:latin typeface="Arial" panose="020B0604020202020204" pitchFamily="34" charset="0"/>
                <a:cs typeface="Arial" panose="020B0604020202020204" pitchFamily="34" charset="0"/>
              </a:defRPr>
            </a:lvl1pPr>
            <a:lvl2pPr>
              <a:defRPr>
                <a:solidFill>
                  <a:schemeClr val="tx1"/>
                </a:solidFill>
                <a:latin typeface="Arial" panose="020B0604020202020204" pitchFamily="34" charset="0"/>
                <a:cs typeface="Arial" panose="020B0604020202020204" pitchFamily="34" charset="0"/>
              </a:defRPr>
            </a:lvl2pPr>
            <a:lvl3pPr>
              <a:defRPr>
                <a:solidFill>
                  <a:schemeClr val="tx1"/>
                </a:solidFill>
                <a:latin typeface="Arial" panose="020B0604020202020204" pitchFamily="34" charset="0"/>
                <a:cs typeface="Arial" panose="020B0604020202020204" pitchFamily="34" charset="0"/>
              </a:defRPr>
            </a:lvl3pPr>
            <a:lvl4pPr>
              <a:defRPr>
                <a:solidFill>
                  <a:schemeClr val="tx1"/>
                </a:solidFill>
                <a:latin typeface="Arial" panose="020B0604020202020204" pitchFamily="34" charset="0"/>
                <a:cs typeface="Arial" panose="020B0604020202020204" pitchFamily="34" charset="0"/>
              </a:defRPr>
            </a:lvl4pPr>
            <a:lvl5pPr>
              <a:defRPr>
                <a:solidFill>
                  <a:schemeClr val="tx1"/>
                </a:solidFill>
                <a:latin typeface="Arial" panose="020B0604020202020204" pitchFamily="34" charset="0"/>
                <a:cs typeface="Arial" panose="020B0604020202020204" pitchFamily="34" charset="0"/>
              </a:defRPr>
            </a:lvl5pPr>
            <a:lvl6pPr fontAlgn="base">
              <a:spcBef>
                <a:spcPct val="0"/>
              </a:spcBef>
              <a:spcAft>
                <a:spcPct val="0"/>
              </a:spcAft>
              <a:defRPr>
                <a:solidFill>
                  <a:schemeClr val="tx1"/>
                </a:solidFill>
                <a:latin typeface="Arial" panose="020B0604020202020204" pitchFamily="34" charset="0"/>
                <a:cs typeface="Arial" panose="020B0604020202020204" pitchFamily="34" charset="0"/>
              </a:defRPr>
            </a:lvl6pPr>
            <a:lvl7pPr fontAlgn="base">
              <a:spcBef>
                <a:spcPct val="0"/>
              </a:spcBef>
              <a:spcAft>
                <a:spcPct val="0"/>
              </a:spcAft>
              <a:defRPr>
                <a:solidFill>
                  <a:schemeClr val="tx1"/>
                </a:solidFill>
                <a:latin typeface="Arial" panose="020B0604020202020204" pitchFamily="34" charset="0"/>
                <a:cs typeface="Arial" panose="020B0604020202020204" pitchFamily="34" charset="0"/>
              </a:defRPr>
            </a:lvl7pPr>
            <a:lvl8pPr fontAlgn="base">
              <a:spcBef>
                <a:spcPct val="0"/>
              </a:spcBef>
              <a:spcAft>
                <a:spcPct val="0"/>
              </a:spcAft>
              <a:defRPr>
                <a:solidFill>
                  <a:schemeClr val="tx1"/>
                </a:solidFill>
                <a:latin typeface="Arial" panose="020B0604020202020204" pitchFamily="34" charset="0"/>
                <a:cs typeface="Arial" panose="020B0604020202020204" pitchFamily="34" charset="0"/>
              </a:defRPr>
            </a:lvl8pPr>
            <a:lvl9pPr fontAlgn="base">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spcAft>
                <a:spcPct val="30000"/>
              </a:spcAft>
              <a:buFontTx/>
              <a:buBlip>
                <a:blip r:embed="rId6"/>
              </a:buBlip>
            </a:pPr>
            <a:r>
              <a:rPr lang="zh-TW" altLang="en-US" sz="2000">
                <a:ea typeface="SimHei" pitchFamily="49" charset="-122"/>
              </a:rPr>
              <a:t>省長：所羅巴伯</a:t>
            </a:r>
          </a:p>
          <a:p>
            <a:pPr>
              <a:spcAft>
                <a:spcPct val="30000"/>
              </a:spcAft>
              <a:buFontTx/>
              <a:buBlip>
                <a:blip r:embed="rId6"/>
              </a:buBlip>
            </a:pPr>
            <a:r>
              <a:rPr lang="zh-TW" altLang="en-US" sz="2000">
                <a:ea typeface="SimHei" pitchFamily="49" charset="-122"/>
              </a:rPr>
              <a:t>大祭司：耶書亞</a:t>
            </a:r>
          </a:p>
        </p:txBody>
      </p:sp>
    </p:spTree>
    <p:extLst>
      <p:ext uri="{BB962C8B-B14F-4D97-AF65-F5344CB8AC3E}">
        <p14:creationId xmlns:p14="http://schemas.microsoft.com/office/powerpoint/2010/main" val="3618314832"/>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843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85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434" grpId="0" animBg="1"/>
      <p:bldP spid="18516"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1" y="-181007"/>
            <a:ext cx="12191999" cy="6827991"/>
          </a:xfrm>
          <a:prstGeom prst="rect">
            <a:avLst/>
          </a:prstGeom>
        </p:spPr>
      </p:pic>
      <p:sp>
        <p:nvSpPr>
          <p:cNvPr id="3" name="Content Placeholder 2"/>
          <p:cNvSpPr>
            <a:spLocks noGrp="1"/>
          </p:cNvSpPr>
          <p:nvPr>
            <p:ph idx="1"/>
          </p:nvPr>
        </p:nvSpPr>
        <p:spPr>
          <a:xfrm>
            <a:off x="627184" y="214845"/>
            <a:ext cx="10515600" cy="5684594"/>
          </a:xfrm>
        </p:spPr>
        <p:txBody>
          <a:bodyPr>
            <a:normAutofit lnSpcReduction="10000"/>
          </a:bodyPr>
          <a:lstStyle/>
          <a:p>
            <a:pPr marL="0" indent="0" fontAlgn="base">
              <a:lnSpc>
                <a:spcPct val="150000"/>
              </a:lnSpc>
              <a:buNone/>
            </a:pPr>
            <a:r>
              <a:rPr lang="zh-TW" altLang="en-US" sz="3200" b="1" dirty="0">
                <a:latin typeface="Microsoft JhengHei" panose="020B0604030504040204" pitchFamily="34" charset="-120"/>
                <a:ea typeface="Microsoft JhengHei" panose="020B0604030504040204" pitchFamily="34" charset="-120"/>
              </a:rPr>
              <a:t>二、作者</a:t>
            </a:r>
            <a:endParaRPr lang="en-US" sz="3200" b="1" dirty="0">
              <a:latin typeface="Microsoft JhengHei" panose="020B0604030504040204" pitchFamily="34" charset="-120"/>
              <a:ea typeface="Microsoft JhengHei" panose="020B0604030504040204" pitchFamily="34" charset="-120"/>
            </a:endParaRPr>
          </a:p>
          <a:p>
            <a:pPr marL="0" indent="0" fontAlgn="base">
              <a:lnSpc>
                <a:spcPct val="150000"/>
              </a:lnSpc>
              <a:buNone/>
            </a:pPr>
            <a:r>
              <a:rPr lang="zh-TW" altLang="en-US" b="1" dirty="0">
                <a:latin typeface="Microsoft JhengHei" panose="020B0604030504040204" pitchFamily="34" charset="-120"/>
                <a:ea typeface="Microsoft JhengHei" panose="020B0604030504040204" pitchFamily="34" charset="-120"/>
              </a:rPr>
              <a:t>傳統認為</a:t>
            </a:r>
            <a:r>
              <a:rPr lang="en-US" altLang="zh-TW" b="1" dirty="0">
                <a:latin typeface="Microsoft JhengHei" panose="020B0604030504040204" pitchFamily="34" charset="-120"/>
                <a:ea typeface="Microsoft JhengHei" panose="020B0604030504040204" pitchFamily="34" charset="-120"/>
              </a:rPr>
              <a:t>《</a:t>
            </a:r>
            <a:r>
              <a:rPr lang="zh-TW" altLang="en-US" b="1" dirty="0">
                <a:latin typeface="Microsoft JhengHei" panose="020B0604030504040204" pitchFamily="34" charset="-120"/>
                <a:ea typeface="Microsoft JhengHei" panose="020B0604030504040204" pitchFamily="34" charset="-120"/>
              </a:rPr>
              <a:t>哈該書</a:t>
            </a:r>
            <a:r>
              <a:rPr lang="en-US" altLang="zh-TW" b="1" dirty="0">
                <a:latin typeface="Microsoft JhengHei" panose="020B0604030504040204" pitchFamily="34" charset="-120"/>
                <a:ea typeface="Microsoft JhengHei" panose="020B0604030504040204" pitchFamily="34" charset="-120"/>
              </a:rPr>
              <a:t>》</a:t>
            </a:r>
            <a:r>
              <a:rPr lang="zh-TW" altLang="en-US" b="1" dirty="0">
                <a:latin typeface="Microsoft JhengHei" panose="020B0604030504040204" pitchFamily="34" charset="-120"/>
                <a:ea typeface="Microsoft JhengHei" panose="020B0604030504040204" pitchFamily="34" charset="-120"/>
              </a:rPr>
              <a:t>的作者是先知哈該，他是猶大被擄回歸之後第一位發表預言的先知。除了本書之外，聖經中僅在</a:t>
            </a:r>
            <a:r>
              <a:rPr lang="en-US" altLang="zh-TW" b="1" dirty="0">
                <a:latin typeface="Microsoft JhengHei" panose="020B0604030504040204" pitchFamily="34" charset="-120"/>
                <a:ea typeface="Microsoft JhengHei" panose="020B0604030504040204" pitchFamily="34" charset="-120"/>
              </a:rPr>
              <a:t>《</a:t>
            </a:r>
            <a:r>
              <a:rPr lang="zh-TW" altLang="en-US" b="1" dirty="0">
                <a:latin typeface="Microsoft JhengHei" panose="020B0604030504040204" pitchFamily="34" charset="-120"/>
                <a:ea typeface="Microsoft JhengHei" panose="020B0604030504040204" pitchFamily="34" charset="-120"/>
              </a:rPr>
              <a:t>以斯拉記</a:t>
            </a:r>
            <a:r>
              <a:rPr lang="en-US" altLang="zh-TW" b="1" dirty="0">
                <a:latin typeface="Microsoft JhengHei" panose="020B0604030504040204" pitchFamily="34" charset="-120"/>
                <a:ea typeface="Microsoft JhengHei" panose="020B0604030504040204" pitchFamily="34" charset="-120"/>
              </a:rPr>
              <a:t>》</a:t>
            </a:r>
            <a:r>
              <a:rPr lang="zh-TW" altLang="en-US" b="1" dirty="0">
                <a:latin typeface="Microsoft JhengHei" panose="020B0604030504040204" pitchFamily="34" charset="-120"/>
                <a:ea typeface="Microsoft JhengHei" panose="020B0604030504040204" pitchFamily="34" charset="-120"/>
              </a:rPr>
              <a:t>有兩處提到他</a:t>
            </a:r>
            <a:r>
              <a:rPr lang="en-US" b="1" dirty="0">
                <a:latin typeface="Microsoft JhengHei" panose="020B0604030504040204" pitchFamily="34" charset="-120"/>
                <a:ea typeface="Microsoft JhengHei" panose="020B0604030504040204" pitchFamily="34" charset="-120"/>
              </a:rPr>
              <a:t>(</a:t>
            </a:r>
            <a:r>
              <a:rPr lang="zh-TW" altLang="en-US" b="1" dirty="0">
                <a:latin typeface="Microsoft JhengHei" panose="020B0604030504040204" pitchFamily="34" charset="-120"/>
                <a:ea typeface="Microsoft JhengHei" panose="020B0604030504040204" pitchFamily="34" charset="-120"/>
              </a:rPr>
              <a:t>拉五</a:t>
            </a:r>
            <a:r>
              <a:rPr lang="en-US" b="1" dirty="0">
                <a:latin typeface="Microsoft JhengHei" panose="020B0604030504040204" pitchFamily="34" charset="-120"/>
                <a:ea typeface="Microsoft JhengHei" panose="020B0604030504040204" pitchFamily="34" charset="-120"/>
              </a:rPr>
              <a:t>1</a:t>
            </a:r>
            <a:r>
              <a:rPr lang="zh-TW" altLang="en-US" b="1" dirty="0">
                <a:latin typeface="Microsoft JhengHei" panose="020B0604030504040204" pitchFamily="34" charset="-120"/>
                <a:ea typeface="Microsoft JhengHei" panose="020B0604030504040204" pitchFamily="34" charset="-120"/>
              </a:rPr>
              <a:t>；六</a:t>
            </a:r>
            <a:r>
              <a:rPr lang="en-US" b="1" dirty="0">
                <a:latin typeface="Microsoft JhengHei" panose="020B0604030504040204" pitchFamily="34" charset="-120"/>
                <a:ea typeface="Microsoft JhengHei" panose="020B0604030504040204" pitchFamily="34" charset="-120"/>
              </a:rPr>
              <a:t>14)</a:t>
            </a:r>
            <a:r>
              <a:rPr lang="zh-TW" altLang="en-US" b="1" dirty="0">
                <a:latin typeface="Microsoft JhengHei" panose="020B0604030504040204" pitchFamily="34" charset="-120"/>
                <a:ea typeface="Microsoft JhengHei" panose="020B0604030504040204" pitchFamily="34" charset="-120"/>
              </a:rPr>
              <a:t>。這兩處聖經也讓我們知道：</a:t>
            </a:r>
            <a:r>
              <a:rPr lang="en-US" b="1" dirty="0">
                <a:latin typeface="Microsoft JhengHei" panose="020B0604030504040204" pitchFamily="34" charset="-120"/>
                <a:ea typeface="Microsoft JhengHei" panose="020B0604030504040204" pitchFamily="34" charset="-120"/>
              </a:rPr>
              <a:t>(1)</a:t>
            </a:r>
            <a:r>
              <a:rPr lang="zh-TW" altLang="en-US" b="1" dirty="0">
                <a:latin typeface="Microsoft JhengHei" panose="020B0604030504040204" pitchFamily="34" charset="-120"/>
                <a:ea typeface="Microsoft JhengHei" panose="020B0604030504040204" pitchFamily="34" charset="-120"/>
              </a:rPr>
              <a:t>他是一位先知；</a:t>
            </a:r>
            <a:r>
              <a:rPr lang="en-US" b="1" dirty="0">
                <a:latin typeface="Microsoft JhengHei" panose="020B0604030504040204" pitchFamily="34" charset="-120"/>
                <a:ea typeface="Microsoft JhengHei" panose="020B0604030504040204" pitchFamily="34" charset="-120"/>
              </a:rPr>
              <a:t>(2)</a:t>
            </a:r>
            <a:r>
              <a:rPr lang="zh-TW" altLang="en-US" b="1" dirty="0">
                <a:latin typeface="Microsoft JhengHei" panose="020B0604030504040204" pitchFamily="34" charset="-120"/>
                <a:ea typeface="Microsoft JhengHei" panose="020B0604030504040204" pitchFamily="34" charset="-120"/>
              </a:rPr>
              <a:t>他是和先知撒迦利亞同一時代的人物；</a:t>
            </a:r>
            <a:r>
              <a:rPr lang="en-US" b="1" dirty="0">
                <a:latin typeface="Microsoft JhengHei" panose="020B0604030504040204" pitchFamily="34" charset="-120"/>
                <a:ea typeface="Microsoft JhengHei" panose="020B0604030504040204" pitchFamily="34" charset="-120"/>
              </a:rPr>
              <a:t>(3)</a:t>
            </a:r>
            <a:r>
              <a:rPr lang="zh-TW" altLang="en-US" b="1" dirty="0">
                <a:latin typeface="Microsoft JhengHei" panose="020B0604030504040204" pitchFamily="34" charset="-120"/>
                <a:ea typeface="Microsoft JhengHei" panose="020B0604030504040204" pitchFamily="34" charset="-120"/>
              </a:rPr>
              <a:t>他對重建聖殿特有負擔，因此鼓勵神子民起來建造聖殿。「哈該」的意思是「在節慶中誕生」，這個書名非常貼切，因為本書的信息，就是哈該在六月初一的月朔到七月二十一日住棚節期間，宣告神將震動天地；在神的親自干預下，一群滿有信心的百姓「在節慶中誕生」了。</a:t>
            </a:r>
            <a:endParaRPr lang="en-US" b="1" dirty="0">
              <a:latin typeface="Microsoft JhengHei" panose="020B0604030504040204" pitchFamily="34" charset="-120"/>
              <a:ea typeface="Microsoft JhengHei" panose="020B0604030504040204" pitchFamily="34" charset="-120"/>
            </a:endParaRPr>
          </a:p>
          <a:p>
            <a:pPr>
              <a:lnSpc>
                <a:spcPct val="150000"/>
              </a:lnSpc>
            </a:pPr>
            <a:endParaRPr lang="en-US" b="1" dirty="0">
              <a:latin typeface="Microsoft JhengHei" panose="020B0604030504040204" pitchFamily="34" charset="-120"/>
              <a:ea typeface="Microsoft JhengHei" panose="020B0604030504040204" pitchFamily="34" charset="-120"/>
            </a:endParaRPr>
          </a:p>
        </p:txBody>
      </p:sp>
    </p:spTree>
    <p:extLst>
      <p:ext uri="{BB962C8B-B14F-4D97-AF65-F5344CB8AC3E}">
        <p14:creationId xmlns:p14="http://schemas.microsoft.com/office/powerpoint/2010/main" val="176603161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0" y="30009"/>
            <a:ext cx="12191999" cy="6827991"/>
          </a:xfrm>
          <a:prstGeom prst="rect">
            <a:avLst/>
          </a:prstGeom>
        </p:spPr>
      </p:pic>
      <p:sp>
        <p:nvSpPr>
          <p:cNvPr id="3" name="Content Placeholder 2"/>
          <p:cNvSpPr>
            <a:spLocks noGrp="1"/>
          </p:cNvSpPr>
          <p:nvPr>
            <p:ph idx="1"/>
          </p:nvPr>
        </p:nvSpPr>
        <p:spPr>
          <a:xfrm>
            <a:off x="779585" y="601707"/>
            <a:ext cx="10216662" cy="5684594"/>
          </a:xfrm>
        </p:spPr>
        <p:txBody>
          <a:bodyPr>
            <a:normAutofit/>
          </a:bodyPr>
          <a:lstStyle/>
          <a:p>
            <a:pPr marL="0" indent="0" fontAlgn="base">
              <a:lnSpc>
                <a:spcPct val="150000"/>
              </a:lnSpc>
              <a:buNone/>
            </a:pPr>
            <a:r>
              <a:rPr lang="zh-TW" altLang="en-US" sz="3200" b="1" dirty="0" smtClean="0">
                <a:latin typeface="Microsoft JhengHei" panose="020B0604030504040204" pitchFamily="34" charset="-120"/>
                <a:ea typeface="Microsoft JhengHei" panose="020B0604030504040204" pitchFamily="34" charset="-120"/>
              </a:rPr>
              <a:t>三</a:t>
            </a:r>
            <a:r>
              <a:rPr lang="zh-TW" altLang="en-US" sz="3200" b="1" dirty="0">
                <a:latin typeface="Microsoft JhengHei" panose="020B0604030504040204" pitchFamily="34" charset="-120"/>
                <a:ea typeface="Microsoft JhengHei" panose="020B0604030504040204" pitchFamily="34" charset="-120"/>
              </a:rPr>
              <a:t>、寫作時間與地點</a:t>
            </a:r>
            <a:endParaRPr lang="en-US" sz="3200" b="1" dirty="0">
              <a:latin typeface="Microsoft JhengHei" panose="020B0604030504040204" pitchFamily="34" charset="-120"/>
              <a:ea typeface="Microsoft JhengHei" panose="020B0604030504040204" pitchFamily="34" charset="-120"/>
            </a:endParaRPr>
          </a:p>
          <a:p>
            <a:pPr marL="0" indent="0" fontAlgn="base">
              <a:lnSpc>
                <a:spcPct val="150000"/>
              </a:lnSpc>
              <a:buNone/>
            </a:pPr>
            <a:r>
              <a:rPr lang="zh-TW" altLang="en-US" sz="3200" b="1" dirty="0">
                <a:latin typeface="Microsoft JhengHei" panose="020B0604030504040204" pitchFamily="34" charset="-120"/>
                <a:ea typeface="Microsoft JhengHei" panose="020B0604030504040204" pitchFamily="34" charset="-120"/>
              </a:rPr>
              <a:t>根據本書的記載，先知哈該曾經先後三次傳講神的話，這三次都在大利烏王第二年，亦即主前</a:t>
            </a:r>
            <a:r>
              <a:rPr lang="en-US" sz="3200" b="1" dirty="0">
                <a:latin typeface="Microsoft JhengHei" panose="020B0604030504040204" pitchFamily="34" charset="-120"/>
                <a:ea typeface="Microsoft JhengHei" panose="020B0604030504040204" pitchFamily="34" charset="-120"/>
              </a:rPr>
              <a:t>520</a:t>
            </a:r>
            <a:r>
              <a:rPr lang="zh-TW" altLang="en-US" sz="3200" b="1" dirty="0">
                <a:latin typeface="Microsoft JhengHei" panose="020B0604030504040204" pitchFamily="34" charset="-120"/>
                <a:ea typeface="Microsoft JhengHei" panose="020B0604030504040204" pitchFamily="34" charset="-120"/>
              </a:rPr>
              <a:t>年，分別是在當年六月初一日、七月二十一日、九月二十四日</a:t>
            </a:r>
            <a:r>
              <a:rPr lang="en-US" sz="3200" b="1" dirty="0">
                <a:latin typeface="Microsoft JhengHei" panose="020B0604030504040204" pitchFamily="34" charset="-120"/>
                <a:ea typeface="Microsoft JhengHei" panose="020B0604030504040204" pitchFamily="34" charset="-120"/>
              </a:rPr>
              <a:t>(</a:t>
            </a:r>
            <a:r>
              <a:rPr lang="zh-TW" altLang="en-US" sz="3200" b="1" dirty="0">
                <a:latin typeface="Microsoft JhengHei" panose="020B0604030504040204" pitchFamily="34" charset="-120"/>
                <a:ea typeface="Microsoft JhengHei" panose="020B0604030504040204" pitchFamily="34" charset="-120"/>
              </a:rPr>
              <a:t>一</a:t>
            </a:r>
            <a:r>
              <a:rPr lang="en-US" sz="3200" b="1" dirty="0">
                <a:latin typeface="Microsoft JhengHei" panose="020B0604030504040204" pitchFamily="34" charset="-120"/>
                <a:ea typeface="Microsoft JhengHei" panose="020B0604030504040204" pitchFamily="34" charset="-120"/>
              </a:rPr>
              <a:t>1</a:t>
            </a:r>
            <a:r>
              <a:rPr lang="zh-TW" altLang="en-US" sz="3200" b="1" dirty="0">
                <a:latin typeface="Microsoft JhengHei" panose="020B0604030504040204" pitchFamily="34" charset="-120"/>
                <a:ea typeface="Microsoft JhengHei" panose="020B0604030504040204" pitchFamily="34" charset="-120"/>
              </a:rPr>
              <a:t>；二</a:t>
            </a:r>
            <a:r>
              <a:rPr lang="en-US" sz="3200" b="1" dirty="0">
                <a:latin typeface="Microsoft JhengHei" panose="020B0604030504040204" pitchFamily="34" charset="-120"/>
                <a:ea typeface="Microsoft JhengHei" panose="020B0604030504040204" pitchFamily="34" charset="-120"/>
              </a:rPr>
              <a:t>1</a:t>
            </a:r>
            <a:r>
              <a:rPr lang="zh-TW" altLang="en-US" sz="3200" b="1" dirty="0">
                <a:latin typeface="Microsoft JhengHei" panose="020B0604030504040204" pitchFamily="34" charset="-120"/>
                <a:ea typeface="Microsoft JhengHei" panose="020B0604030504040204" pitchFamily="34" charset="-120"/>
              </a:rPr>
              <a:t>，</a:t>
            </a:r>
            <a:r>
              <a:rPr lang="en-US" sz="3200" b="1" dirty="0">
                <a:latin typeface="Microsoft JhengHei" panose="020B0604030504040204" pitchFamily="34" charset="-120"/>
                <a:ea typeface="Microsoft JhengHei" panose="020B0604030504040204" pitchFamily="34" charset="-120"/>
              </a:rPr>
              <a:t>10)</a:t>
            </a:r>
            <a:r>
              <a:rPr lang="zh-TW" altLang="en-US" sz="3200" b="1" dirty="0">
                <a:latin typeface="Microsoft JhengHei" panose="020B0604030504040204" pitchFamily="34" charset="-120"/>
                <a:ea typeface="Microsoft JhengHei" panose="020B0604030504040204" pitchFamily="34" charset="-120"/>
              </a:rPr>
              <a:t>。因此，本書的前後時間僅共三個月又二十四天。寫作地點應當是在耶路撒冷。</a:t>
            </a:r>
            <a:endParaRPr lang="en-US" sz="3200" b="1" dirty="0">
              <a:latin typeface="Microsoft JhengHei" panose="020B0604030504040204" pitchFamily="34" charset="-120"/>
              <a:ea typeface="Microsoft JhengHei" panose="020B0604030504040204" pitchFamily="34" charset="-120"/>
            </a:endParaRPr>
          </a:p>
          <a:p>
            <a:pPr>
              <a:lnSpc>
                <a:spcPct val="150000"/>
              </a:lnSpc>
            </a:pPr>
            <a:endParaRPr lang="en-US" b="1" dirty="0">
              <a:latin typeface="Microsoft JhengHei" panose="020B0604030504040204" pitchFamily="34" charset="-120"/>
              <a:ea typeface="Microsoft JhengHei" panose="020B0604030504040204" pitchFamily="34" charset="-120"/>
            </a:endParaRPr>
          </a:p>
        </p:txBody>
      </p:sp>
    </p:spTree>
    <p:extLst>
      <p:ext uri="{BB962C8B-B14F-4D97-AF65-F5344CB8AC3E}">
        <p14:creationId xmlns:p14="http://schemas.microsoft.com/office/powerpoint/2010/main" val="17047910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0" y="30009"/>
            <a:ext cx="12191999" cy="6827991"/>
          </a:xfrm>
          <a:prstGeom prst="rect">
            <a:avLst/>
          </a:prstGeom>
        </p:spPr>
      </p:pic>
      <p:sp>
        <p:nvSpPr>
          <p:cNvPr id="3" name="Content Placeholder 2"/>
          <p:cNvSpPr>
            <a:spLocks noGrp="1"/>
          </p:cNvSpPr>
          <p:nvPr>
            <p:ph idx="1"/>
          </p:nvPr>
        </p:nvSpPr>
        <p:spPr>
          <a:xfrm>
            <a:off x="386860" y="601706"/>
            <a:ext cx="11418277" cy="6033555"/>
          </a:xfrm>
        </p:spPr>
        <p:txBody>
          <a:bodyPr>
            <a:normAutofit/>
          </a:bodyPr>
          <a:lstStyle/>
          <a:p>
            <a:pPr marL="0" indent="0" fontAlgn="base">
              <a:buNone/>
            </a:pPr>
            <a:r>
              <a:rPr lang="zh-TW" altLang="en-US" sz="3200" b="1" dirty="0" smtClean="0">
                <a:latin typeface="Microsoft JhengHei" panose="020B0604030504040204" pitchFamily="34" charset="-120"/>
                <a:ea typeface="Microsoft JhengHei" panose="020B0604030504040204" pitchFamily="34" charset="-120"/>
              </a:rPr>
              <a:t>四、</a:t>
            </a:r>
            <a:r>
              <a:rPr lang="zh-TW" altLang="en-US" sz="3200" b="1" dirty="0">
                <a:latin typeface="Microsoft JhengHei" panose="020B0604030504040204" pitchFamily="34" charset="-120"/>
                <a:ea typeface="Microsoft JhengHei" panose="020B0604030504040204" pitchFamily="34" charset="-120"/>
              </a:rPr>
              <a:t>寫本書的動</a:t>
            </a:r>
            <a:r>
              <a:rPr lang="zh-TW" altLang="en-US" sz="3200" b="1" dirty="0">
                <a:latin typeface="Microsoft JhengHei" panose="020B0604030504040204" pitchFamily="34" charset="-120"/>
                <a:ea typeface="Microsoft JhengHei" panose="020B0604030504040204" pitchFamily="34" charset="-120"/>
              </a:rPr>
              <a:t>機</a:t>
            </a:r>
            <a:endParaRPr lang="en-US" sz="3200" b="1" dirty="0">
              <a:latin typeface="Microsoft JhengHei" panose="020B0604030504040204" pitchFamily="34" charset="-120"/>
              <a:ea typeface="Microsoft JhengHei" panose="020B0604030504040204" pitchFamily="34" charset="-120"/>
            </a:endParaRPr>
          </a:p>
          <a:p>
            <a:pPr marL="0" indent="0">
              <a:lnSpc>
                <a:spcPct val="150000"/>
              </a:lnSpc>
              <a:buNone/>
            </a:pPr>
            <a:r>
              <a:rPr lang="zh-TW" altLang="en-US" b="1" dirty="0" smtClean="0">
                <a:latin typeface="Microsoft JhengHei" panose="020B0604030504040204" pitchFamily="34" charset="-120"/>
                <a:ea typeface="Microsoft JhengHei" panose="020B0604030504040204" pitchFamily="34" charset="-120"/>
              </a:rPr>
              <a:t>主</a:t>
            </a:r>
            <a:r>
              <a:rPr lang="zh-TW" altLang="en-US" b="1" dirty="0">
                <a:latin typeface="Microsoft JhengHei" panose="020B0604030504040204" pitchFamily="34" charset="-120"/>
                <a:ea typeface="Microsoft JhengHei" panose="020B0604030504040204" pitchFamily="34" charset="-120"/>
              </a:rPr>
              <a:t>前</a:t>
            </a:r>
            <a:r>
              <a:rPr lang="en-US" b="1" dirty="0">
                <a:latin typeface="Microsoft JhengHei" panose="020B0604030504040204" pitchFamily="34" charset="-120"/>
                <a:ea typeface="Microsoft JhengHei" panose="020B0604030504040204" pitchFamily="34" charset="-120"/>
              </a:rPr>
              <a:t>530</a:t>
            </a:r>
            <a:r>
              <a:rPr lang="zh-TW" altLang="en-US" b="1" dirty="0">
                <a:latin typeface="Microsoft JhengHei" panose="020B0604030504040204" pitchFamily="34" charset="-120"/>
                <a:ea typeface="Microsoft JhengHei" panose="020B0604030504040204" pitchFamily="34" charset="-120"/>
              </a:rPr>
              <a:t>年，古列王戰死，亞達薛西王上位。聖殿的重建工程因仇敵控告，被下令停工（拉四</a:t>
            </a:r>
            <a:r>
              <a:rPr lang="en-US" b="1" dirty="0">
                <a:latin typeface="Microsoft JhengHei" panose="020B0604030504040204" pitchFamily="34" charset="-120"/>
                <a:ea typeface="Microsoft JhengHei" panose="020B0604030504040204" pitchFamily="34" charset="-120"/>
              </a:rPr>
              <a:t>7-22</a:t>
            </a:r>
            <a:r>
              <a:rPr lang="zh-TW" altLang="en-US" b="1" dirty="0">
                <a:latin typeface="Microsoft JhengHei" panose="020B0604030504040204" pitchFamily="34" charset="-120"/>
                <a:ea typeface="Microsoft JhengHei" panose="020B0604030504040204" pitchFamily="34" charset="-120"/>
              </a:rPr>
              <a:t>）。聖殿停工了九年多時間，百姓起初的信心和熱心也逐漸消退和冷淡。主前</a:t>
            </a:r>
            <a:r>
              <a:rPr lang="en-US" b="1" dirty="0">
                <a:latin typeface="Microsoft JhengHei" panose="020B0604030504040204" pitchFamily="34" charset="-120"/>
                <a:ea typeface="Microsoft JhengHei" panose="020B0604030504040204" pitchFamily="34" charset="-120"/>
              </a:rPr>
              <a:t>520</a:t>
            </a:r>
            <a:r>
              <a:rPr lang="zh-TW" altLang="en-US" b="1" dirty="0">
                <a:latin typeface="Microsoft JhengHei" panose="020B0604030504040204" pitchFamily="34" charset="-120"/>
                <a:ea typeface="Microsoft JhengHei" panose="020B0604030504040204" pitchFamily="34" charset="-120"/>
              </a:rPr>
              <a:t>年，大流士一世平定了各地的反叛勢力，波斯帝國進入三十多年的政治穩定時期。此時聖殿已經奠基</a:t>
            </a:r>
            <a:r>
              <a:rPr lang="en-US" b="1" dirty="0">
                <a:latin typeface="Microsoft JhengHei" panose="020B0604030504040204" pitchFamily="34" charset="-120"/>
                <a:ea typeface="Microsoft JhengHei" panose="020B0604030504040204" pitchFamily="34" charset="-120"/>
              </a:rPr>
              <a:t>18</a:t>
            </a:r>
            <a:r>
              <a:rPr lang="zh-TW" altLang="en-US" b="1" dirty="0">
                <a:latin typeface="Microsoft JhengHei" panose="020B0604030504040204" pitchFamily="34" charset="-120"/>
                <a:ea typeface="Microsoft JhengHei" panose="020B0604030504040204" pitchFamily="34" charset="-120"/>
              </a:rPr>
              <a:t>年，竣工卻遙遙無期。當百姓經歷了各種挫折，暴露了真實的屬靈光景，對所倚靠的勢力完全絕望以後，神才藉著先知哈該和撒迦利亞向百姓說話（拉五</a:t>
            </a:r>
            <a:r>
              <a:rPr lang="en-US" b="1" dirty="0">
                <a:latin typeface="Microsoft JhengHei" panose="020B0604030504040204" pitchFamily="34" charset="-120"/>
                <a:ea typeface="Microsoft JhengHei" panose="020B0604030504040204" pitchFamily="34" charset="-120"/>
              </a:rPr>
              <a:t>1</a:t>
            </a:r>
            <a:r>
              <a:rPr lang="zh-TW" altLang="en-US" b="1" dirty="0">
                <a:latin typeface="Microsoft JhengHei" panose="020B0604030504040204" pitchFamily="34" charset="-120"/>
                <a:ea typeface="Microsoft JhengHei" panose="020B0604030504040204" pitchFamily="34" charset="-120"/>
              </a:rPr>
              <a:t>），勸勉百姓剛強壯膽、恢復重建。百姓被先知們的信息所激勵，繼續重建工程。</a:t>
            </a:r>
            <a:endParaRPr lang="en-US" b="1" dirty="0">
              <a:latin typeface="Microsoft JhengHei" panose="020B0604030504040204" pitchFamily="34" charset="-120"/>
              <a:ea typeface="Microsoft JhengHei" panose="020B0604030504040204" pitchFamily="34" charset="-120"/>
            </a:endParaRPr>
          </a:p>
          <a:p>
            <a:pPr marL="0" indent="0">
              <a:lnSpc>
                <a:spcPct val="150000"/>
              </a:lnSpc>
              <a:buNone/>
            </a:pPr>
            <a:endParaRPr lang="en-US" b="1" dirty="0">
              <a:latin typeface="Microsoft JhengHei" panose="020B0604030504040204" pitchFamily="34" charset="-120"/>
              <a:ea typeface="Microsoft JhengHei" panose="020B0604030504040204" pitchFamily="34" charset="-120"/>
            </a:endParaRPr>
          </a:p>
        </p:txBody>
      </p:sp>
    </p:spTree>
    <p:extLst>
      <p:ext uri="{BB962C8B-B14F-4D97-AF65-F5344CB8AC3E}">
        <p14:creationId xmlns:p14="http://schemas.microsoft.com/office/powerpoint/2010/main" val="279569139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1601</TotalTime>
  <Words>3937</Words>
  <Application>Microsoft Office PowerPoint</Application>
  <PresentationFormat>Widescreen</PresentationFormat>
  <Paragraphs>290</Paragraphs>
  <Slides>28</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28</vt:i4>
      </vt:variant>
    </vt:vector>
  </HeadingPairs>
  <TitlesOfParts>
    <vt:vector size="35" baseType="lpstr">
      <vt:lpstr>Microsoft JhengHei</vt:lpstr>
      <vt:lpstr>新細明體</vt:lpstr>
      <vt:lpstr>SimHei</vt:lpstr>
      <vt:lpstr>Arial</vt:lpstr>
      <vt:lpstr>Calibri</vt:lpstr>
      <vt:lpstr>Calibri Light</vt:lpstr>
      <vt:lpstr>Office Theme</vt:lpstr>
      <vt:lpstr>《哈該書》簡介</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《哈該書》一章    一同參與重建聖殿</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LG</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《哈該書》簡介</dc:title>
  <dc:creator>Microsoft account</dc:creator>
  <cp:lastModifiedBy>Microsoft account</cp:lastModifiedBy>
  <cp:revision>17</cp:revision>
  <dcterms:created xsi:type="dcterms:W3CDTF">2022-10-14T20:49:23Z</dcterms:created>
  <dcterms:modified xsi:type="dcterms:W3CDTF">2022-10-15T23:43:59Z</dcterms:modified>
</cp:coreProperties>
</file>