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10" r:id="rId2"/>
    <p:sldId id="305" r:id="rId3"/>
    <p:sldId id="30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 Min Huang" userId="1e0c8e92614edb1b" providerId="LiveId" clId="{8526D2B5-77EF-47DB-9D0D-36489F027B2C}"/>
    <pc:docChg chg="delSld modSld">
      <pc:chgData name="I Min Huang" userId="1e0c8e92614edb1b" providerId="LiveId" clId="{8526D2B5-77EF-47DB-9D0D-36489F027B2C}" dt="2023-07-19T17:18:04.786" v="11" actId="20577"/>
      <pc:docMkLst>
        <pc:docMk/>
      </pc:docMkLst>
      <pc:sldChg chg="modSp mod">
        <pc:chgData name="I Min Huang" userId="1e0c8e92614edb1b" providerId="LiveId" clId="{8526D2B5-77EF-47DB-9D0D-36489F027B2C}" dt="2023-07-19T17:17:26.254" v="8" actId="20577"/>
        <pc:sldMkLst>
          <pc:docMk/>
          <pc:sldMk cId="2302786878" sldId="309"/>
        </pc:sldMkLst>
        <pc:spChg chg="mod">
          <ac:chgData name="I Min Huang" userId="1e0c8e92614edb1b" providerId="LiveId" clId="{8526D2B5-77EF-47DB-9D0D-36489F027B2C}" dt="2023-07-19T17:17:26.254" v="8" actId="20577"/>
          <ac:spMkLst>
            <pc:docMk/>
            <pc:sldMk cId="2302786878" sldId="309"/>
            <ac:spMk id="5" creationId="{00000000-0000-0000-0000-000000000000}"/>
          </ac:spMkLst>
        </pc:spChg>
      </pc:sldChg>
      <pc:sldChg chg="modSp mod">
        <pc:chgData name="I Min Huang" userId="1e0c8e92614edb1b" providerId="LiveId" clId="{8526D2B5-77EF-47DB-9D0D-36489F027B2C}" dt="2023-07-19T17:18:04.786" v="11" actId="20577"/>
        <pc:sldMkLst>
          <pc:docMk/>
          <pc:sldMk cId="4272237482" sldId="310"/>
        </pc:sldMkLst>
        <pc:spChg chg="mod">
          <ac:chgData name="I Min Huang" userId="1e0c8e92614edb1b" providerId="LiveId" clId="{8526D2B5-77EF-47DB-9D0D-36489F027B2C}" dt="2023-07-19T17:18:04.786" v="11" actId="20577"/>
          <ac:spMkLst>
            <pc:docMk/>
            <pc:sldMk cId="4272237482" sldId="310"/>
            <ac:spMk id="5" creationId="{00000000-0000-0000-0000-000000000000}"/>
          </ac:spMkLst>
        </pc:spChg>
      </pc:sldChg>
      <pc:sldChg chg="del">
        <pc:chgData name="I Min Huang" userId="1e0c8e92614edb1b" providerId="LiveId" clId="{8526D2B5-77EF-47DB-9D0D-36489F027B2C}" dt="2023-07-19T17:17:21.368" v="6" actId="2696"/>
        <pc:sldMkLst>
          <pc:docMk/>
          <pc:sldMk cId="15881866" sldId="31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2:1-3】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你們要稱你們的弟兄為阿米，稱你們的姊妹為路哈瑪。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你們要與你們的母親大大爭辯；因為她不是我的妻子，我也不是她的丈夫。叫她除掉臉上的淫像和胸間的淫態，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免得我剝她的衣服，使她赤體，與才生的時候一樣，使她如曠野，如乾旱之地，因渴而死。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23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1031132" y="825910"/>
            <a:ext cx="10097312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2:4-7】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我必不憐憫她的兒女，因為他們是從淫亂而生的。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他們的母親行了淫亂，懷他們的母做了可羞恥的事，因為她說：我要隨從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所愛的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；我的餅、水、羊毛、麻、油、酒都是他們給的。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因此，我必用荊棘堵塞她的道，築牆擋住她，使她找不着路。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她必追隨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所愛的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，卻追不上；她必尋找他們，卻尋不見，便說：我要歸回前夫，因我那時的光景比如今還好。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38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1021404" y="825910"/>
            <a:ext cx="10175132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2:8-13】</a:t>
            </a: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她不知道是我給她五穀、新酒，和油，又加增她的金銀；她卻以此供奉巴力。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因此到了收割的日子，出酒的時候，我必將我的五穀、新酒收回，也必將她應當遮體的羊毛和麻奪回來。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如今我必在她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所愛的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眼前顯露她的醜態；必無人能救她脫離我的手。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我也必使她的宴樂、節期、月朔、安息日，並她的一切大會都止息了。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我也必毀壞她的葡萄樹和無花果樹，就是她說「這是我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所愛的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給我為賞賜」的。我必使這些樹變為荒林，為田野的走獸所吃。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我必追討她素日給諸巴力燒香的罪；那時她佩帶耳環和別樣妝飾，隨從她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所愛的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，卻忘記我。這是耶和華說的。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786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8659</TotalTime>
  <Words>546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微軟正黑體</vt:lpstr>
      <vt:lpstr>Arial</vt:lpstr>
      <vt:lpstr>Garamond</vt:lpstr>
      <vt:lpstr>Organic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 Min Huang</cp:lastModifiedBy>
  <cp:revision>8</cp:revision>
  <dcterms:created xsi:type="dcterms:W3CDTF">2023-05-31T10:18:55Z</dcterms:created>
  <dcterms:modified xsi:type="dcterms:W3CDTF">2023-07-19T17:18:24Z</dcterms:modified>
</cp:coreProperties>
</file>