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313" r:id="rId2"/>
    <p:sldId id="310" r:id="rId3"/>
    <p:sldId id="314" r:id="rId4"/>
    <p:sldId id="317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8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 Min Huang" userId="1e0c8e92614edb1b" providerId="LiveId" clId="{AD98C762-02DE-4595-927C-17631FE1E134}"/>
    <pc:docChg chg="modSld">
      <pc:chgData name="I Min Huang" userId="1e0c8e92614edb1b" providerId="LiveId" clId="{AD98C762-02DE-4595-927C-17631FE1E134}" dt="2023-07-20T16:48:46.356" v="187"/>
      <pc:docMkLst>
        <pc:docMk/>
      </pc:docMkLst>
      <pc:sldChg chg="modSp mod">
        <pc:chgData name="I Min Huang" userId="1e0c8e92614edb1b" providerId="LiveId" clId="{AD98C762-02DE-4595-927C-17631FE1E134}" dt="2023-07-20T16:48:46.356" v="187"/>
        <pc:sldMkLst>
          <pc:docMk/>
          <pc:sldMk cId="3523171174" sldId="310"/>
        </pc:sldMkLst>
        <pc:spChg chg="mod">
          <ac:chgData name="I Min Huang" userId="1e0c8e92614edb1b" providerId="LiveId" clId="{AD98C762-02DE-4595-927C-17631FE1E134}" dt="2023-07-20T16:48:46.356" v="187"/>
          <ac:spMkLst>
            <pc:docMk/>
            <pc:sldMk cId="3523171174" sldId="310"/>
            <ac:spMk id="5" creationId="{00000000-0000-0000-0000-000000000000}"/>
          </ac:spMkLst>
        </pc:spChg>
      </pc:sldChg>
      <pc:sldChg chg="modSp mod">
        <pc:chgData name="I Min Huang" userId="1e0c8e92614edb1b" providerId="LiveId" clId="{AD98C762-02DE-4595-927C-17631FE1E134}" dt="2023-07-20T16:47:42.942" v="105" actId="113"/>
        <pc:sldMkLst>
          <pc:docMk/>
          <pc:sldMk cId="568682054" sldId="313"/>
        </pc:sldMkLst>
        <pc:spChg chg="mod">
          <ac:chgData name="I Min Huang" userId="1e0c8e92614edb1b" providerId="LiveId" clId="{AD98C762-02DE-4595-927C-17631FE1E134}" dt="2023-07-20T16:47:42.942" v="105" actId="113"/>
          <ac:spMkLst>
            <pc:docMk/>
            <pc:sldMk cId="568682054" sldId="313"/>
            <ac:spMk id="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7/21/2023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7/21/2023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7/21/2023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2:14-17】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14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後來我必勸導她，領她到曠野，對她說安慰的話。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15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她從那裏出來，我必賜她葡萄園，又賜她</a:t>
            </a:r>
            <a:r>
              <a:rPr lang="zh-TW" sz="2800" b="1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亞割谷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作為指望的門。她必在那裏應聲，與幼年的日子一樣，與從埃及地上來的時候相同。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16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耶和華說：那日你必稱呼我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伊施</a:t>
            </a:r>
            <a:r>
              <a:rPr lang="en-US" alt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〔</a:t>
            </a:r>
            <a:r>
              <a:rPr lang="zh-TW" altLang="en-US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就是</a:t>
            </a:r>
            <a:r>
              <a:rPr lang="zh-TW" altLang="en-US" sz="2800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我夫</a:t>
            </a:r>
            <a:r>
              <a:rPr lang="zh-TW" altLang="en-US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的意思</a:t>
            </a:r>
            <a:r>
              <a:rPr lang="en-US" alt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〕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，不再稱呼我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巴力</a:t>
            </a:r>
            <a:r>
              <a:rPr lang="en-US" alt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〔</a:t>
            </a:r>
            <a:r>
              <a:rPr lang="zh-TW" altLang="en-US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就是</a:t>
            </a:r>
            <a:r>
              <a:rPr lang="zh-TW" altLang="en-US" sz="2800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我主</a:t>
            </a:r>
            <a:r>
              <a:rPr lang="zh-TW" altLang="en-US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的意思</a:t>
            </a:r>
            <a:r>
              <a:rPr lang="en-US" alt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〕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；</a:t>
            </a:r>
            <a:r>
              <a:rPr lang="en-US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 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17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因為我必從我民的口中除掉諸巴力的名號，這名號不再提起。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682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934720" y="825910"/>
            <a:ext cx="10312400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2:18-23】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18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當那日，我必為我的民，與田野的走獸和空中的飛鳥，並地上的昆蟲立約；又必在國中折斷弓刀，止息爭戰，使他們安然躺臥</a:t>
            </a:r>
            <a:r>
              <a:rPr lang="zh-TW" sz="2800" kern="100" dirty="0" smtClean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。</a:t>
            </a:r>
            <a:endParaRPr lang="en-US" altLang="zh-TW" sz="2800" kern="100" dirty="0" smtClean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kern="100" baseline="300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 </a:t>
            </a:r>
            <a:endParaRPr lang="en-US" sz="800" kern="100" baseline="30000" dirty="0">
              <a:solidFill>
                <a:schemeClr val="tx1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 smtClean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19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我必</a:t>
            </a:r>
            <a:r>
              <a:rPr lang="zh-TW" sz="2800" b="1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聘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你永遠歸我為妻，以仁義、公平、慈愛、憐憫</a:t>
            </a:r>
            <a:r>
              <a:rPr lang="zh-TW" sz="2800" b="1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聘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你歸我；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20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也以誠實</a:t>
            </a:r>
            <a:r>
              <a:rPr lang="zh-TW" sz="2800" b="1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聘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你歸我，你就必認識我－耶和華</a:t>
            </a:r>
            <a:r>
              <a:rPr lang="zh-TW" sz="2800" kern="100" dirty="0" smtClean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。</a:t>
            </a:r>
            <a:endParaRPr lang="en-US" altLang="zh-TW" sz="2800" kern="100" dirty="0" smtClean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 </a:t>
            </a:r>
            <a:endParaRPr lang="en-US" sz="800" kern="100" dirty="0" smtClean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 smtClean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21</a:t>
            </a:r>
            <a:r>
              <a:rPr lang="zh-TW" sz="2800" kern="100" dirty="0" smtClean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耶和華說：那日我必應允，我必應允天，天必應允地；</a:t>
            </a:r>
            <a:r>
              <a:rPr lang="en-US" sz="2800" kern="100" baseline="30000" dirty="0" smtClean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22</a:t>
            </a:r>
            <a:r>
              <a:rPr lang="zh-TW" sz="2800" kern="100" dirty="0" smtClean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地必應允五穀、新酒，和油，這些必應允</a:t>
            </a:r>
            <a:r>
              <a:rPr lang="zh-TW" sz="2800" b="1" kern="100" dirty="0" smtClean="0">
                <a:solidFill>
                  <a:srgbClr val="C0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耶斯列</a:t>
            </a:r>
            <a:r>
              <a:rPr lang="zh-TW" sz="2800" kern="100" dirty="0" smtClean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民</a:t>
            </a:r>
            <a:r>
              <a:rPr lang="en-US" altLang="zh-TW" sz="2800" kern="100" dirty="0" smtClean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〔</a:t>
            </a:r>
            <a:r>
              <a:rPr lang="zh-TW" altLang="en-US" sz="2800" kern="100" dirty="0" smtClean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耶斯列就是</a:t>
            </a:r>
            <a:r>
              <a:rPr lang="zh-TW" altLang="en-US" sz="2800" kern="100" dirty="0" smtClean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神栽種</a:t>
            </a:r>
            <a:r>
              <a:rPr lang="zh-TW" altLang="en-US" sz="2800" kern="100" dirty="0" smtClean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的意思</a:t>
            </a:r>
            <a:r>
              <a:rPr lang="en-US" altLang="zh-TW" sz="2800" kern="100" dirty="0" smtClean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〕</a:t>
            </a:r>
            <a:r>
              <a:rPr lang="zh-TW" sz="2800" kern="100" dirty="0" smtClean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。</a:t>
            </a:r>
            <a:r>
              <a:rPr lang="en-US" sz="2800" kern="100" baseline="30000" dirty="0" smtClean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23</a:t>
            </a:r>
            <a:r>
              <a:rPr lang="zh-TW" sz="2800" kern="100" dirty="0" smtClean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我必將她種在這地。素不蒙憐憫的，我必憐憫；本非我民的，我必對他說：你是我的民；他必說：你是我的神。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171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934720" y="825910"/>
            <a:ext cx="10281920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3:1-5】</a:t>
            </a:r>
            <a:endParaRPr lang="en-US" sz="2800" b="1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</a:rPr>
              <a:t>1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耶和華對我說：「你再去愛一個淫婦，就是她情人所愛的；好像以色列人，雖然偏向別神，喜愛葡萄餅，耶和華還是愛他們。」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</a:rPr>
              <a:t>2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我便用銀子十五舍客勒，大麥一賀梅珥半，買她歸我。</a:t>
            </a:r>
            <a:r>
              <a:rPr lang="en-US" sz="2800" kern="100" dirty="0">
                <a:solidFill>
                  <a:schemeClr val="tx1"/>
                </a:solidFill>
                <a:effectLst/>
                <a:latin typeface="+mj-ea"/>
                <a:ea typeface="+mj-ea"/>
              </a:rPr>
              <a:t> 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</a:rPr>
              <a:t>3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我對她說：「你當多日為我獨居，不可行淫，不可歸別人為妻，我向你也必這樣。」</a:t>
            </a:r>
            <a:r>
              <a:rPr lang="en-US" sz="2800" kern="100" dirty="0">
                <a:solidFill>
                  <a:schemeClr val="tx1"/>
                </a:solidFill>
                <a:effectLst/>
                <a:latin typeface="+mj-ea"/>
                <a:ea typeface="+mj-ea"/>
              </a:rPr>
              <a:t> 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</a:rPr>
              <a:t>4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以色列人也必多日獨居，無君王，無首領，無祭祀，無柱像，無以弗得，無家中的神像。</a:t>
            </a:r>
            <a:r>
              <a:rPr lang="en-US" sz="2800" kern="100" dirty="0">
                <a:solidFill>
                  <a:schemeClr val="tx1"/>
                </a:solidFill>
                <a:effectLst/>
                <a:latin typeface="+mj-ea"/>
                <a:ea typeface="+mj-ea"/>
              </a:rPr>
              <a:t> 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</a:rPr>
              <a:t>5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後來以色列人必歸回，尋求他們的神－耶和華和他們的王大衛。在末後的日子，必以敬畏的心歸向耶和華，領受他的恩惠。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744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1324"/>
            <a:ext cx="12192000" cy="684755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0" y="0"/>
            <a:ext cx="8069221" cy="684667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3031487" y="4785725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57E61B-2A61-1E6C-894C-61FA27FDA33F}"/>
              </a:ext>
            </a:extLst>
          </p:cNvPr>
          <p:cNvSpPr/>
          <p:nvPr/>
        </p:nvSpPr>
        <p:spPr>
          <a:xfrm>
            <a:off x="4387596" y="2337038"/>
            <a:ext cx="71827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耶斯列</a:t>
            </a:r>
            <a:endParaRPr lang="en-US" sz="14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12007" y="0"/>
            <a:ext cx="2111046" cy="18562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4487232" y="2911734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2632660" y="3019114"/>
            <a:ext cx="596610" cy="256372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3168470" y="3008548"/>
            <a:ext cx="307707" cy="266938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2434683" y="3014650"/>
            <a:ext cx="259530" cy="271402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F32FD215-F168-0240-FC63-22AB3DC871E5}"/>
              </a:ext>
            </a:extLst>
          </p:cNvPr>
          <p:cNvSpPr/>
          <p:nvPr/>
        </p:nvSpPr>
        <p:spPr>
          <a:xfrm flipV="1">
            <a:off x="6563370" y="2541956"/>
            <a:ext cx="62282" cy="4761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4746734" y="3769448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>
            <a:extLst>
              <a:ext uri="{FF2B5EF4-FFF2-40B4-BE49-F238E27FC236}">
                <a16:creationId xmlns:a16="http://schemas.microsoft.com/office/drawing/2014/main" id="{01B01B19-EFBA-F93E-B1C0-8FFA684DDF88}"/>
              </a:ext>
            </a:extLst>
          </p:cNvPr>
          <p:cNvSpPr/>
          <p:nvPr/>
        </p:nvSpPr>
        <p:spPr>
          <a:xfrm>
            <a:off x="4332060" y="2453757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3909730" y="2974740"/>
            <a:ext cx="228181" cy="230605"/>
          </a:xfrm>
          <a:prstGeom prst="star5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387596" y="3481648"/>
            <a:ext cx="718276" cy="246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亞割谷</a:t>
            </a:r>
          </a:p>
        </p:txBody>
      </p:sp>
      <p:sp>
        <p:nvSpPr>
          <p:cNvPr id="43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4079339" y="4066548"/>
            <a:ext cx="228181" cy="230605"/>
          </a:xfrm>
          <a:prstGeom prst="star5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3199972" y="4039561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耶路撒冷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2979449" y="2974420"/>
            <a:ext cx="993457" cy="311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61276" y="4138896"/>
            <a:ext cx="903172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332060" y="6059959"/>
            <a:ext cx="903172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21030" y="5401693"/>
            <a:ext cx="774970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978920" y="3710568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563370" y="102935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620008" y="30362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西頓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90309" y="1206039"/>
            <a:ext cx="618308" cy="2047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Rectangle 10"/>
          <p:cNvSpPr/>
          <p:nvPr/>
        </p:nvSpPr>
        <p:spPr>
          <a:xfrm>
            <a:off x="8418542" y="722811"/>
            <a:ext cx="3439885" cy="239744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000" b="1" kern="10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15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她從那裏出來，我必賜她葡萄園，又賜她</a:t>
            </a:r>
            <a:r>
              <a:rPr lang="zh-TW" altLang="zh-TW" sz="2000" b="1" kern="100" dirty="0">
                <a:solidFill>
                  <a:srgbClr val="C00000"/>
                </a:solidFill>
                <a:latin typeface="+mj-ea"/>
                <a:ea typeface="+mj-ea"/>
                <a:cs typeface="Times New Roman" panose="02020603050405020304" pitchFamily="18" charset="0"/>
              </a:rPr>
              <a:t>亞割谷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作為指望的門。她必在那裏應聲，與幼年的日子一樣，與從埃及地上來的時候相同。</a:t>
            </a:r>
            <a:endParaRPr lang="en-US" altLang="zh-TW" sz="2000" b="1" kern="100" dirty="0">
              <a:solidFill>
                <a:schemeClr val="tx1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（何西阿書</a:t>
            </a:r>
            <a:r>
              <a:rPr lang="en-US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2:15</a:t>
            </a:r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）</a:t>
            </a:r>
            <a:endParaRPr lang="zh-TW" altLang="en-US" sz="2000" b="1" dirty="0">
              <a:latin typeface="+mj-ea"/>
              <a:ea typeface="+mj-ea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452406" y="3689656"/>
            <a:ext cx="3439885" cy="238021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000" b="1" kern="10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22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地必應允五穀、新酒，和油，這些必應允</a:t>
            </a:r>
            <a:r>
              <a:rPr lang="zh-TW" altLang="zh-TW" sz="2000" b="1" kern="100" dirty="0">
                <a:solidFill>
                  <a:srgbClr val="C00000"/>
                </a:solidFill>
                <a:latin typeface="+mj-ea"/>
                <a:ea typeface="+mj-ea"/>
                <a:cs typeface="Times New Roman" panose="02020603050405020304" pitchFamily="18" charset="0"/>
              </a:rPr>
              <a:t>耶斯列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民。</a:t>
            </a:r>
            <a:endParaRPr lang="en-US" altLang="zh-TW" sz="2000" b="1" kern="100" dirty="0">
              <a:solidFill>
                <a:schemeClr val="tx1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（何西阿書</a:t>
            </a:r>
            <a:r>
              <a:rPr lang="en-US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2:22</a:t>
            </a:r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）</a:t>
            </a:r>
            <a:endParaRPr lang="zh-TW" altLang="en-US" sz="20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888181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9750</TotalTime>
  <Words>470</Words>
  <Application>Microsoft Office PowerPoint</Application>
  <PresentationFormat>Widescreen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微軟正黑體</vt:lpstr>
      <vt:lpstr>新細明體</vt:lpstr>
      <vt:lpstr>Arial</vt:lpstr>
      <vt:lpstr>Garamond</vt:lpstr>
      <vt:lpstr>Times New Roman</vt:lpstr>
      <vt:lpstr>Organic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tedhuang98@gmail.com</dc:creator>
  <cp:lastModifiedBy>Imin Huang</cp:lastModifiedBy>
  <cp:revision>20</cp:revision>
  <dcterms:created xsi:type="dcterms:W3CDTF">2023-05-31T10:18:55Z</dcterms:created>
  <dcterms:modified xsi:type="dcterms:W3CDTF">2023-07-23T05:38:23Z</dcterms:modified>
</cp:coreProperties>
</file>