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26" r:id="rId2"/>
    <p:sldId id="330" r:id="rId3"/>
    <p:sldId id="328" r:id="rId4"/>
    <p:sldId id="331" r:id="rId5"/>
    <p:sldId id="32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 Min Huang" userId="1e0c8e92614edb1b" providerId="LiveId" clId="{64FB1779-3735-45A5-A952-803B89A8B38D}"/>
    <pc:docChg chg="undo custSel addSld delSld modSld">
      <pc:chgData name="I Min Huang" userId="1e0c8e92614edb1b" providerId="LiveId" clId="{64FB1779-3735-45A5-A952-803B89A8B38D}" dt="2023-07-20T19:20:18.521" v="813" actId="1076"/>
      <pc:docMkLst>
        <pc:docMk/>
      </pc:docMkLst>
      <pc:sldChg chg="add">
        <pc:chgData name="I Min Huang" userId="1e0c8e92614edb1b" providerId="LiveId" clId="{64FB1779-3735-45A5-A952-803B89A8B38D}" dt="2023-07-20T18:39:01.182" v="337"/>
        <pc:sldMkLst>
          <pc:docMk/>
          <pc:sldMk cId="2771281212" sldId="322"/>
        </pc:sldMkLst>
      </pc:sldChg>
      <pc:sldChg chg="add">
        <pc:chgData name="I Min Huang" userId="1e0c8e92614edb1b" providerId="LiveId" clId="{64FB1779-3735-45A5-A952-803B89A8B38D}" dt="2023-07-20T18:36:23.996" v="318"/>
        <pc:sldMkLst>
          <pc:docMk/>
          <pc:sldMk cId="393756643" sldId="324"/>
        </pc:sldMkLst>
      </pc:sldChg>
      <pc:sldChg chg="add">
        <pc:chgData name="I Min Huang" userId="1e0c8e92614edb1b" providerId="LiveId" clId="{64FB1779-3735-45A5-A952-803B89A8B38D}" dt="2023-07-20T18:13:25.509" v="0"/>
        <pc:sldMkLst>
          <pc:docMk/>
          <pc:sldMk cId="2848334114" sldId="330"/>
        </pc:sldMkLst>
      </pc:sldChg>
      <pc:sldChg chg="addSp modSp add mod">
        <pc:chgData name="I Min Huang" userId="1e0c8e92614edb1b" providerId="LiveId" clId="{64FB1779-3735-45A5-A952-803B89A8B38D}" dt="2023-07-20T19:20:18.521" v="813" actId="1076"/>
        <pc:sldMkLst>
          <pc:docMk/>
          <pc:sldMk cId="175460988" sldId="331"/>
        </pc:sldMkLst>
        <pc:spChg chg="add mod">
          <ac:chgData name="I Min Huang" userId="1e0c8e92614edb1b" providerId="LiveId" clId="{64FB1779-3735-45A5-A952-803B89A8B38D}" dt="2023-07-20T19:14:46.992" v="770" actId="14100"/>
          <ac:spMkLst>
            <pc:docMk/>
            <pc:sldMk cId="175460988" sldId="331"/>
            <ac:spMk id="14" creationId="{21B044E5-21AD-9452-913C-1AD6AD6407D2}"/>
          </ac:spMkLst>
        </pc:spChg>
        <pc:spChg chg="add mod">
          <ac:chgData name="I Min Huang" userId="1e0c8e92614edb1b" providerId="LiveId" clId="{64FB1779-3735-45A5-A952-803B89A8B38D}" dt="2023-07-20T19:15:01.422" v="772" actId="14100"/>
          <ac:spMkLst>
            <pc:docMk/>
            <pc:sldMk cId="175460988" sldId="331"/>
            <ac:spMk id="15" creationId="{08CCBE3C-6B8B-CCAC-EC8E-743BFA43C622}"/>
          </ac:spMkLst>
        </pc:spChg>
        <pc:spChg chg="add mod">
          <ac:chgData name="I Min Huang" userId="1e0c8e92614edb1b" providerId="LiveId" clId="{64FB1779-3735-45A5-A952-803B89A8B38D}" dt="2023-07-20T19:12:13.089" v="768" actId="1076"/>
          <ac:spMkLst>
            <pc:docMk/>
            <pc:sldMk cId="175460988" sldId="331"/>
            <ac:spMk id="19" creationId="{2B48D57E-FA36-1DE3-A4CE-59C2671F9846}"/>
          </ac:spMkLst>
        </pc:spChg>
        <pc:spChg chg="add mod">
          <ac:chgData name="I Min Huang" userId="1e0c8e92614edb1b" providerId="LiveId" clId="{64FB1779-3735-45A5-A952-803B89A8B38D}" dt="2023-07-20T19:12:03.208" v="767" actId="1076"/>
          <ac:spMkLst>
            <pc:docMk/>
            <pc:sldMk cId="175460988" sldId="331"/>
            <ac:spMk id="21" creationId="{964C77DD-A506-1441-96CD-E5E08F5917AE}"/>
          </ac:spMkLst>
        </pc:spChg>
        <pc:spChg chg="add mod">
          <ac:chgData name="I Min Huang" userId="1e0c8e92614edb1b" providerId="LiveId" clId="{64FB1779-3735-45A5-A952-803B89A8B38D}" dt="2023-07-20T19:16:52.007" v="783" actId="20577"/>
          <ac:spMkLst>
            <pc:docMk/>
            <pc:sldMk cId="175460988" sldId="331"/>
            <ac:spMk id="22" creationId="{D13232E3-5379-F294-89A9-7956E6E5F99D}"/>
          </ac:spMkLst>
        </pc:spChg>
        <pc:spChg chg="add mod">
          <ac:chgData name="I Min Huang" userId="1e0c8e92614edb1b" providerId="LiveId" clId="{64FB1779-3735-45A5-A952-803B89A8B38D}" dt="2023-07-20T19:15:30.161" v="776" actId="14100"/>
          <ac:spMkLst>
            <pc:docMk/>
            <pc:sldMk cId="175460988" sldId="331"/>
            <ac:spMk id="23" creationId="{192236D2-2153-BE07-62BC-84D20DBAF4A2}"/>
          </ac:spMkLst>
        </pc:spChg>
        <pc:spChg chg="add mod">
          <ac:chgData name="I Min Huang" userId="1e0c8e92614edb1b" providerId="LiveId" clId="{64FB1779-3735-45A5-A952-803B89A8B38D}" dt="2023-07-20T19:20:06.384" v="812" actId="14100"/>
          <ac:spMkLst>
            <pc:docMk/>
            <pc:sldMk cId="175460988" sldId="331"/>
            <ac:spMk id="24" creationId="{C028EA0E-B698-D8E2-28FB-B9D93B05C584}"/>
          </ac:spMkLst>
        </pc:spChg>
        <pc:spChg chg="add mod">
          <ac:chgData name="I Min Huang" userId="1e0c8e92614edb1b" providerId="LiveId" clId="{64FB1779-3735-45A5-A952-803B89A8B38D}" dt="2023-07-20T19:20:18.521" v="813" actId="1076"/>
          <ac:spMkLst>
            <pc:docMk/>
            <pc:sldMk cId="175460988" sldId="331"/>
            <ac:spMk id="25" creationId="{B3B73E9C-B180-D94A-7BB1-C74044CFFD23}"/>
          </ac:spMkLst>
        </pc:spChg>
        <pc:spChg chg="add mod">
          <ac:chgData name="I Min Huang" userId="1e0c8e92614edb1b" providerId="LiveId" clId="{64FB1779-3735-45A5-A952-803B89A8B38D}" dt="2023-07-20T19:09:59.252" v="759" actId="122"/>
          <ac:spMkLst>
            <pc:docMk/>
            <pc:sldMk cId="175460988" sldId="331"/>
            <ac:spMk id="26" creationId="{1555A0AC-4CC0-23AF-22C2-7C9AF07246EE}"/>
          </ac:spMkLst>
        </pc:spChg>
        <pc:spChg chg="add mod">
          <ac:chgData name="I Min Huang" userId="1e0c8e92614edb1b" providerId="LiveId" clId="{64FB1779-3735-45A5-A952-803B89A8B38D}" dt="2023-07-20T19:08:22.439" v="748" actId="1076"/>
          <ac:spMkLst>
            <pc:docMk/>
            <pc:sldMk cId="175460988" sldId="331"/>
            <ac:spMk id="27" creationId="{EB3A3B5E-2C1E-18C8-F249-98F5A114AA2A}"/>
          </ac:spMkLst>
        </pc:spChg>
        <pc:spChg chg="add mod">
          <ac:chgData name="I Min Huang" userId="1e0c8e92614edb1b" providerId="LiveId" clId="{64FB1779-3735-45A5-A952-803B89A8B38D}" dt="2023-07-20T19:08:45.882" v="751" actId="122"/>
          <ac:spMkLst>
            <pc:docMk/>
            <pc:sldMk cId="175460988" sldId="331"/>
            <ac:spMk id="39" creationId="{4F2E395D-E8AA-1ADB-DFC2-DDF670D34F7A}"/>
          </ac:spMkLst>
        </pc:spChg>
        <pc:spChg chg="add mod">
          <ac:chgData name="I Min Huang" userId="1e0c8e92614edb1b" providerId="LiveId" clId="{64FB1779-3735-45A5-A952-803B89A8B38D}" dt="2023-07-20T19:08:15.544" v="747" actId="1076"/>
          <ac:spMkLst>
            <pc:docMk/>
            <pc:sldMk cId="175460988" sldId="331"/>
            <ac:spMk id="40" creationId="{5C2E01DA-0C01-08A8-0302-7BEE6F911EE1}"/>
          </ac:spMkLst>
        </pc:spChg>
        <pc:spChg chg="add mod">
          <ac:chgData name="I Min Huang" userId="1e0c8e92614edb1b" providerId="LiveId" clId="{64FB1779-3735-45A5-A952-803B89A8B38D}" dt="2023-07-20T19:09:14.086" v="756" actId="122"/>
          <ac:spMkLst>
            <pc:docMk/>
            <pc:sldMk cId="175460988" sldId="331"/>
            <ac:spMk id="41" creationId="{FF1B8E1B-FC7B-9F45-FB87-C0D3F95E8F4B}"/>
          </ac:spMkLst>
        </pc:spChg>
        <pc:spChg chg="add mod">
          <ac:chgData name="I Min Huang" userId="1e0c8e92614edb1b" providerId="LiveId" clId="{64FB1779-3735-45A5-A952-803B89A8B38D}" dt="2023-07-20T19:17:41.733" v="801" actId="1076"/>
          <ac:spMkLst>
            <pc:docMk/>
            <pc:sldMk cId="175460988" sldId="331"/>
            <ac:spMk id="42" creationId="{FEC27F5A-9342-FEB7-97DA-AD023AA2CC1C}"/>
          </ac:spMkLst>
        </pc:spChg>
        <pc:spChg chg="add mod">
          <ac:chgData name="I Min Huang" userId="1e0c8e92614edb1b" providerId="LiveId" clId="{64FB1779-3735-45A5-A952-803B89A8B38D}" dt="2023-07-20T19:19:35.680" v="809" actId="207"/>
          <ac:spMkLst>
            <pc:docMk/>
            <pc:sldMk cId="175460988" sldId="331"/>
            <ac:spMk id="44" creationId="{D053DFC8-7DB0-269E-16B1-E6D706ED9FB1}"/>
          </ac:spMkLst>
        </pc:spChg>
        <pc:picChg chg="add mod">
          <ac:chgData name="I Min Huang" userId="1e0c8e92614edb1b" providerId="LiveId" clId="{64FB1779-3735-45A5-A952-803B89A8B38D}" dt="2023-07-20T19:08:53.143" v="753" actId="1076"/>
          <ac:picMkLst>
            <pc:docMk/>
            <pc:sldMk cId="175460988" sldId="331"/>
            <ac:picMk id="13" creationId="{7FA02DCA-D888-0026-955A-08A8746C3E65}"/>
          </ac:picMkLst>
        </pc:picChg>
      </pc:sldChg>
      <pc:sldChg chg="add del">
        <pc:chgData name="I Min Huang" userId="1e0c8e92614edb1b" providerId="LiveId" clId="{64FB1779-3735-45A5-A952-803B89A8B38D}" dt="2023-07-20T18:50:04.391" v="532"/>
        <pc:sldMkLst>
          <pc:docMk/>
          <pc:sldMk cId="3160554854" sldId="332"/>
        </pc:sldMkLst>
      </pc:sldChg>
      <pc:sldChg chg="add del">
        <pc:chgData name="I Min Huang" userId="1e0c8e92614edb1b" providerId="LiveId" clId="{64FB1779-3735-45A5-A952-803B89A8B38D}" dt="2023-07-20T18:50:10.838" v="534"/>
        <pc:sldMkLst>
          <pc:docMk/>
          <pc:sldMk cId="4051705970" sldId="33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7:1-7】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我想醫治以色列的時候，以法蓮的罪孽和</a:t>
            </a:r>
            <a:r>
              <a:rPr lang="zh-TW" sz="2800" b="1" kern="100" dirty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撒馬利亞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的罪惡就顯露出來。他們行事虛謊，內有賊人入室偷竊，外有強盜成羣騷擾。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他們心裏並不思想我記念他們的一切惡；他們所行的現在纏繞他們，都在我面前。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他們行惡使君王歡喜，說謊使首領喜樂。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他們都是行淫的，像火爐被烤餅的燒熱，從摶麵到發麵的時候，暫不使火着旺。</a:t>
            </a:r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cs typeface="Times New Roman" panose="02020603050405020304" pitchFamily="18" charset="0"/>
              </a:rPr>
              <a:t> </a:t>
            </a:r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5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在我們王宴樂的日子，首領因酒的烈性成病；王與褻慢人拉手。</a:t>
            </a:r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首領埋伏的時候，心中熱如火爐，就如烤餅的整夜睡臥，到了早晨火氣炎炎。</a:t>
            </a:r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7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眾民也熱如火爐，燒滅他們的官長。他們的君王都仆倒而死；他們中間無一人求告我。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077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25591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51034" y="2866243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387596" y="3481648"/>
            <a:ext cx="652848" cy="246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2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199972" y="4039561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484326" y="553863"/>
            <a:ext cx="3328058" cy="178293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我想醫治以色列的時候，以法蓮的罪孽和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撒馬利亞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的罪惡就顯露出來。他們行事虛謊，內有賊人入室偷竊，外有強盜成羣騷擾。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440039" y="638126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729488" y="4066548"/>
            <a:ext cx="903172" cy="316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440763" y="2730500"/>
            <a:ext cx="3413263" cy="36010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撒馬利亞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שֹׁ</a:t>
            </a:r>
            <a:r>
              <a:rPr lang="en-US" altLang="zh-TW" b="1" dirty="0" err="1">
                <a:solidFill>
                  <a:srgbClr val="FF0000"/>
                </a:solidFill>
                <a:latin typeface="+mj-ea"/>
                <a:ea typeface="+mj-ea"/>
              </a:rPr>
              <a:t>מְרוֹן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〔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看顧、守望</a:t>
            </a:r>
            <a:r>
              <a:rPr lang="zh-TW" altLang="zh-TW" b="1" dirty="0">
                <a:solidFill>
                  <a:schemeClr val="tx1"/>
                </a:solidFill>
                <a:latin typeface="+mj-ea"/>
                <a:ea typeface="+mj-ea"/>
              </a:rPr>
              <a:t>〕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，北國的王暗利所建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王上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16:24)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，作為都城，直到北國亡於亞述。亞述王將外族人遷移至以色列，其後代與以色列人通婚，便成為撒馬利亞人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王下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17:24-29)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被擄回歸時期，撒馬利亞人攔阻回歸百姓進行建殿和建城的工作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拉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4:1-24;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 尼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4:1-8)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新約時代，猶太人與撒瑪利亞人累積五百年來的恩怨，所以彼此不相往來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約</a:t>
            </a:r>
            <a:r>
              <a:rPr lang="en-US" altLang="zh-TW" b="1" dirty="0">
                <a:solidFill>
                  <a:schemeClr val="tx1"/>
                </a:solidFill>
                <a:latin typeface="+mj-ea"/>
                <a:ea typeface="+mj-ea"/>
              </a:rPr>
              <a:t>4:9)</a:t>
            </a:r>
            <a:r>
              <a:rPr lang="zh-TW" altLang="en-US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EA240C-D871-E737-9630-CA4B98E63CEF}"/>
              </a:ext>
            </a:extLst>
          </p:cNvPr>
          <p:cNvSpPr/>
          <p:nvPr/>
        </p:nvSpPr>
        <p:spPr>
          <a:xfrm>
            <a:off x="2985237" y="2926411"/>
            <a:ext cx="903172" cy="3272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48334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7:8-12】</a:t>
            </a:r>
          </a:p>
          <a:p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8 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以法蓮與列邦人攙雜；以法蓮是沒有翻過的餅。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9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外邦人吞吃他勞力得來的，他卻不知道；頭髮斑白，他也不覺得。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10 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以色列的驕傲當面見證自己，雖遭遇這一切，他們仍不歸向耶和華－他們的神，也不尋求他。</a:t>
            </a:r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 11 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以法蓮好像鴿子愚蠢無知；他們求告</a:t>
            </a:r>
            <a:r>
              <a:rPr lang="zh-TW" altLang="zh-TW" sz="28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埃及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，投奔</a:t>
            </a:r>
            <a:r>
              <a:rPr lang="zh-TW" altLang="zh-TW" sz="28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亞述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r>
              <a:rPr lang="en-US" altLang="zh-TW" sz="2800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12</a:t>
            </a:r>
            <a:r>
              <a:rPr lang="zh-TW" altLang="zh-TW" sz="2800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他們去的時候，我必將我的網撒在他們身上；我要打下他們，如同空中的鳥。我必按他們會眾所聽見的懲罰他們。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574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255910" cy="68475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D3331-D535-6B07-77DA-CA40173C6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" t="9122" r="4339" b="10176"/>
          <a:stretch/>
        </p:blipFill>
        <p:spPr>
          <a:xfrm>
            <a:off x="0" y="0"/>
            <a:ext cx="8069221" cy="6846676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3031487" y="4785725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5340919" y="2599266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基列</a:t>
            </a:r>
            <a:endParaRPr lang="en-US" sz="1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22774B-9407-8A7F-C062-25B11FF11A64}"/>
              </a:ext>
            </a:extLst>
          </p:cNvPr>
          <p:cNvSpPr/>
          <p:nvPr/>
        </p:nvSpPr>
        <p:spPr>
          <a:xfrm>
            <a:off x="12007" y="0"/>
            <a:ext cx="2111046" cy="1856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4451034" y="2866243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2632660" y="3019114"/>
            <a:ext cx="596610" cy="256372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3168470" y="3008548"/>
            <a:ext cx="307707" cy="26693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2434683" y="3014650"/>
            <a:ext cx="259530" cy="271402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5618640" y="287504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3909730" y="2974740"/>
            <a:ext cx="228181" cy="230605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387596" y="3481648"/>
            <a:ext cx="652848" cy="246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2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4079339" y="4066548"/>
            <a:ext cx="228181" cy="230605"/>
          </a:xfrm>
          <a:prstGeom prst="star5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3199972" y="4039561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2979449" y="2974420"/>
            <a:ext cx="993457" cy="31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9459" y="4060421"/>
            <a:ext cx="903172" cy="3165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654286" y="6283847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40919" y="5381429"/>
            <a:ext cx="702830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78920" y="3710568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63370" y="102935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20008" y="303621"/>
            <a:ext cx="903172" cy="31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西頓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0309" y="1206039"/>
            <a:ext cx="618308" cy="20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Rectangle 10"/>
          <p:cNvSpPr/>
          <p:nvPr/>
        </p:nvSpPr>
        <p:spPr>
          <a:xfrm>
            <a:off x="8431551" y="825400"/>
            <a:ext cx="3439885" cy="171384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8 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基列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是作孽之人的城，被血沾染。 </a:t>
            </a:r>
            <a:endParaRPr lang="en-US" altLang="zh-TW" sz="2000" b="1" kern="100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2:15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431551" y="3063832"/>
            <a:ext cx="3439885" cy="192649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000" b="1" kern="100" baseline="300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9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強盜成羣，怎樣埋伏殺人，祭司結黨，也照樣在</a:t>
            </a:r>
            <a:r>
              <a:rPr lang="zh-TW" altLang="zh-TW" sz="2000" b="1" kern="1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示劍</a:t>
            </a:r>
            <a:r>
              <a:rPr lang="zh-TW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的路上殺戮，行了邪惡。 </a:t>
            </a:r>
            <a:endParaRPr lang="en-US" altLang="zh-TW" sz="2000" b="1" kern="100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（何西阿書</a:t>
            </a:r>
            <a:r>
              <a:rPr lang="en-US" altLang="zh-TW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2:22</a:t>
            </a:r>
            <a:r>
              <a:rPr lang="zh-TW" altLang="en-US" sz="2000" b="1" kern="100" dirty="0">
                <a:solidFill>
                  <a:schemeClr val="tx1"/>
                </a:solidFill>
                <a:latin typeface="+mj-ea"/>
                <a:ea typeface="+mj-ea"/>
                <a:cs typeface="Times New Roman" panose="02020603050405020304" pitchFamily="18" charset="0"/>
              </a:rPr>
              <a:t>）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4251984" y="323636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4251984" y="3267925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示劍</a:t>
            </a:r>
            <a:endParaRPr lang="en-US" sz="1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FA02DCA-D888-0026-955A-08A8746C3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006" y="-21771"/>
            <a:ext cx="12279923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1B044E5-21AD-9452-913C-1AD6AD6407D2}"/>
              </a:ext>
            </a:extLst>
          </p:cNvPr>
          <p:cNvSpPr/>
          <p:nvPr/>
        </p:nvSpPr>
        <p:spPr>
          <a:xfrm>
            <a:off x="4903045" y="4693493"/>
            <a:ext cx="1553414" cy="48098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亞述帝國的版圖</a:t>
            </a:r>
            <a:endParaRPr lang="en-US" altLang="zh-TW" sz="14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主前</a:t>
            </a:r>
            <a:r>
              <a:rPr lang="en-US" altLang="zh-TW" sz="1300" b="1" dirty="0">
                <a:solidFill>
                  <a:schemeClr val="tx1"/>
                </a:solidFill>
                <a:latin typeface="+mj-ea"/>
                <a:ea typeface="+mj-ea"/>
              </a:rPr>
              <a:t>9</a:t>
            </a:r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世紀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CBE3C-6B8B-CCAC-EC8E-743BFA43C622}"/>
              </a:ext>
            </a:extLst>
          </p:cNvPr>
          <p:cNvSpPr/>
          <p:nvPr/>
        </p:nvSpPr>
        <p:spPr>
          <a:xfrm>
            <a:off x="4915690" y="5339125"/>
            <a:ext cx="1796395" cy="67210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提格拉昆列色王征服之地</a:t>
            </a:r>
            <a:endParaRPr lang="en-US" altLang="zh-TW" sz="14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主前</a:t>
            </a:r>
            <a:r>
              <a:rPr lang="en-US" altLang="zh-TW" sz="1300" b="1" dirty="0">
                <a:solidFill>
                  <a:schemeClr val="tx1"/>
                </a:solidFill>
                <a:latin typeface="+mj-ea"/>
                <a:ea typeface="+mj-ea"/>
              </a:rPr>
              <a:t>745-727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48D57E-FA36-1DE3-A4CE-59C2671F9846}"/>
              </a:ext>
            </a:extLst>
          </p:cNvPr>
          <p:cNvSpPr/>
          <p:nvPr/>
        </p:nvSpPr>
        <p:spPr>
          <a:xfrm>
            <a:off x="7696358" y="4629244"/>
            <a:ext cx="1458379" cy="69230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提格拉昆列色之遷徙</a:t>
            </a:r>
            <a:endParaRPr lang="en-US" altLang="zh-TW" sz="14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主前</a:t>
            </a:r>
            <a:r>
              <a:rPr lang="en-US" altLang="zh-TW" sz="1400" b="1" dirty="0">
                <a:solidFill>
                  <a:schemeClr val="tx1"/>
                </a:solidFill>
                <a:latin typeface="+mj-ea"/>
                <a:ea typeface="+mj-ea"/>
              </a:rPr>
              <a:t>734-732</a:t>
            </a:r>
            <a:endParaRPr lang="en-US" sz="1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64C77DD-A506-1441-96CD-E5E08F5917AE}"/>
              </a:ext>
            </a:extLst>
          </p:cNvPr>
          <p:cNvSpPr/>
          <p:nvPr/>
        </p:nvSpPr>
        <p:spPr>
          <a:xfrm>
            <a:off x="7687308" y="5456043"/>
            <a:ext cx="1458379" cy="56151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撒縵以色之遷徙</a:t>
            </a:r>
            <a:endParaRPr lang="en-US" altLang="zh-TW" sz="14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主前</a:t>
            </a:r>
            <a:r>
              <a:rPr lang="en-US" altLang="zh-TW" sz="1300" b="1" dirty="0">
                <a:solidFill>
                  <a:schemeClr val="tx1"/>
                </a:solidFill>
                <a:latin typeface="+mj-ea"/>
                <a:ea typeface="+mj-ea"/>
              </a:rPr>
              <a:t>727-722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3232E3-5379-F294-89A9-7956E6E5F99D}"/>
              </a:ext>
            </a:extLst>
          </p:cNvPr>
          <p:cNvSpPr/>
          <p:nvPr/>
        </p:nvSpPr>
        <p:spPr>
          <a:xfrm>
            <a:off x="5781017" y="6115133"/>
            <a:ext cx="3373720" cy="6235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+mj-ea"/>
                <a:ea typeface="+mj-ea"/>
              </a:rPr>
              <a:t>亞述王陸續將外族人遷至</a:t>
            </a:r>
            <a:r>
              <a:rPr lang="zh-TW" altLang="en-US" sz="1600" b="1" dirty="0">
                <a:solidFill>
                  <a:srgbClr val="FF0000"/>
                </a:solidFill>
                <a:latin typeface="+mj-ea"/>
                <a:ea typeface="+mj-ea"/>
              </a:rPr>
              <a:t>撒馬利亞</a:t>
            </a:r>
            <a:endParaRPr lang="en-US" altLang="zh-TW" sz="1600" b="1" dirty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zh-TW" altLang="en-US" sz="1400" b="1" dirty="0">
                <a:solidFill>
                  <a:schemeClr val="tx1"/>
                </a:solidFill>
                <a:latin typeface="+mj-ea"/>
                <a:ea typeface="+mj-ea"/>
              </a:rPr>
              <a:t> 主前</a:t>
            </a:r>
            <a:r>
              <a:rPr lang="en-US" altLang="zh-TW" sz="1400" b="1" dirty="0">
                <a:solidFill>
                  <a:schemeClr val="tx1"/>
                </a:solidFill>
                <a:latin typeface="+mj-ea"/>
                <a:ea typeface="+mj-ea"/>
              </a:rPr>
              <a:t>722-768</a:t>
            </a:r>
            <a:endParaRPr lang="en-US" sz="1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2236D2-2153-BE07-62BC-84D20DBAF4A2}"/>
              </a:ext>
            </a:extLst>
          </p:cNvPr>
          <p:cNvSpPr/>
          <p:nvPr/>
        </p:nvSpPr>
        <p:spPr>
          <a:xfrm>
            <a:off x="9154737" y="5526222"/>
            <a:ext cx="999079" cy="38423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028EA0E-B698-D8E2-28FB-B9D93B05C584}"/>
              </a:ext>
            </a:extLst>
          </p:cNvPr>
          <p:cNvSpPr/>
          <p:nvPr/>
        </p:nvSpPr>
        <p:spPr>
          <a:xfrm>
            <a:off x="1549459" y="4693493"/>
            <a:ext cx="915284" cy="356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400" b="1" dirty="0">
                <a:solidFill>
                  <a:srgbClr val="FF0000"/>
                </a:solidFill>
                <a:latin typeface="+mj-ea"/>
                <a:ea typeface="+mj-ea"/>
              </a:rPr>
              <a:t>撒馬利亞</a:t>
            </a:r>
            <a:endParaRPr lang="en-US" sz="14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B73E9C-B180-D94A-7BB1-C74044CFFD23}"/>
              </a:ext>
            </a:extLst>
          </p:cNvPr>
          <p:cNvSpPr/>
          <p:nvPr/>
        </p:nvSpPr>
        <p:spPr>
          <a:xfrm>
            <a:off x="1662020" y="5118156"/>
            <a:ext cx="902428" cy="3036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耶路撒冷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555A0AC-4CC0-23AF-22C2-7C9AF07246EE}"/>
              </a:ext>
            </a:extLst>
          </p:cNvPr>
          <p:cNvSpPr/>
          <p:nvPr/>
        </p:nvSpPr>
        <p:spPr>
          <a:xfrm>
            <a:off x="9260910" y="3902164"/>
            <a:ext cx="797490" cy="3949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巴比倫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B3A3B5E-2C1E-18C8-F249-98F5A114AA2A}"/>
              </a:ext>
            </a:extLst>
          </p:cNvPr>
          <p:cNvSpPr/>
          <p:nvPr/>
        </p:nvSpPr>
        <p:spPr>
          <a:xfrm>
            <a:off x="7918292" y="1336397"/>
            <a:ext cx="689161" cy="3165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尼尼微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F2E395D-E8AA-1ADB-DFC2-DDF670D34F7A}"/>
              </a:ext>
            </a:extLst>
          </p:cNvPr>
          <p:cNvSpPr/>
          <p:nvPr/>
        </p:nvSpPr>
        <p:spPr>
          <a:xfrm>
            <a:off x="5750041" y="1178140"/>
            <a:ext cx="618308" cy="3165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歌散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C2E01DA-0C01-08A8-0302-7BEE6F911EE1}"/>
              </a:ext>
            </a:extLst>
          </p:cNvPr>
          <p:cNvSpPr/>
          <p:nvPr/>
        </p:nvSpPr>
        <p:spPr>
          <a:xfrm>
            <a:off x="10843698" y="1094275"/>
            <a:ext cx="689161" cy="3165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米底亞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1B8E1B-FC7B-9F45-FB87-C0D3F95E8F4B}"/>
              </a:ext>
            </a:extLst>
          </p:cNvPr>
          <p:cNvSpPr/>
          <p:nvPr/>
        </p:nvSpPr>
        <p:spPr>
          <a:xfrm>
            <a:off x="5692333" y="1993407"/>
            <a:ext cx="1186105" cy="3964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伯．伊甸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EC27F5A-9342-FEB7-97DA-AD023AA2CC1C}"/>
              </a:ext>
            </a:extLst>
          </p:cNvPr>
          <p:cNvSpPr/>
          <p:nvPr/>
        </p:nvSpPr>
        <p:spPr>
          <a:xfrm>
            <a:off x="2979449" y="2422010"/>
            <a:ext cx="662248" cy="3949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300" b="1" dirty="0">
                <a:solidFill>
                  <a:schemeClr val="tx1"/>
                </a:solidFill>
                <a:latin typeface="+mj-ea"/>
                <a:ea typeface="+mj-ea"/>
              </a:rPr>
              <a:t>哈馬</a:t>
            </a:r>
            <a:endParaRPr lang="en-US" sz="1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D053DFC8-7DB0-269E-16B1-E6D706ED9FB1}"/>
              </a:ext>
            </a:extLst>
          </p:cNvPr>
          <p:cNvSpPr/>
          <p:nvPr/>
        </p:nvSpPr>
        <p:spPr>
          <a:xfrm>
            <a:off x="2539609" y="4870848"/>
            <a:ext cx="154604" cy="13574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87308" y="1744632"/>
            <a:ext cx="1371425" cy="4187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>
                <a:solidFill>
                  <a:srgbClr val="FF0000"/>
                </a:solidFill>
                <a:latin typeface="+mj-ea"/>
                <a:ea typeface="+mj-ea"/>
              </a:rPr>
              <a:t>亞述</a:t>
            </a:r>
          </a:p>
        </p:txBody>
      </p:sp>
      <p:cxnSp>
        <p:nvCxnSpPr>
          <p:cNvPr id="48" name="Curved Connector 47"/>
          <p:cNvCxnSpPr/>
          <p:nvPr/>
        </p:nvCxnSpPr>
        <p:spPr>
          <a:xfrm rot="16200000" flipH="1">
            <a:off x="7710282" y="1873011"/>
            <a:ext cx="421330" cy="173710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2007" y="5910459"/>
            <a:ext cx="955590" cy="5320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>
                <a:solidFill>
                  <a:srgbClr val="FF0000"/>
                </a:solidFill>
                <a:latin typeface="+mj-ea"/>
                <a:ea typeface="+mj-ea"/>
              </a:rPr>
              <a:t>埃及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67895" y="239079"/>
            <a:ext cx="2900575" cy="108614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latin typeface="+mj-ea"/>
                <a:ea typeface="+mj-ea"/>
              </a:rPr>
              <a:t>以色列民被擄到亞述</a:t>
            </a:r>
          </a:p>
        </p:txBody>
      </p:sp>
    </p:spTree>
    <p:extLst>
      <p:ext uri="{BB962C8B-B14F-4D97-AF65-F5344CB8AC3E}">
        <p14:creationId xmlns:p14="http://schemas.microsoft.com/office/powerpoint/2010/main" val="175460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7:13-16】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他們因離棄我，必定有禍；因違背我，必被毀滅。我雖要救贖他們，他們卻向我說謊。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他們並不誠心哀求我，乃在牀上呼號；他們為求五穀新酒聚集，仍然悖逆我。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15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我雖教導他們，堅固他們的膀臂，他們竟圖謀抗拒我。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16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他們歸向，卻不歸向至上者；他們如同翻背的弓。他們的首領必因舌頭的狂傲倒在刀下；這在埃及地必作人的譏笑。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379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11834</TotalTime>
  <Words>659</Words>
  <Application>Microsoft Office PowerPoint</Application>
  <PresentationFormat>Widescreen</PresentationFormat>
  <Paragraphs>60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微軟正黑體</vt:lpstr>
      <vt:lpstr>新細明體</vt:lpstr>
      <vt:lpstr>Arial</vt:lpstr>
      <vt:lpstr>Garamond</vt:lpstr>
      <vt:lpstr>Times New Roman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tedhuang98@gmail.com</dc:creator>
  <cp:lastModifiedBy>Imin Huang</cp:lastModifiedBy>
  <cp:revision>24</cp:revision>
  <dcterms:created xsi:type="dcterms:W3CDTF">2023-05-31T10:18:55Z</dcterms:created>
  <dcterms:modified xsi:type="dcterms:W3CDTF">2023-09-02T23:34:24Z</dcterms:modified>
</cp:coreProperties>
</file>