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06" r:id="rId2"/>
    <p:sldId id="316" r:id="rId3"/>
    <p:sldId id="318" r:id="rId4"/>
    <p:sldId id="31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4:1-6】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en-US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以色列人哪，你們當聽耶和華的話。耶和華與這地的居民爭辯，因這地上無誠實，無良善，無人認識神。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但起假誓，不踐前言，殺害，偷盜，姦淫，行強暴，殺人流血，接連不斷。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因此，這地悲哀，其上的民、田野的獸、空中的鳥必都衰微，海中的魚也必消滅。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然而，人都不必爭辯，也不必指責，因為這民與抗拒祭司的人一樣。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你這祭司必日間跌倒；先知也必夜間與你一同跌倒；我必滅絕你的母親。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我的民因無知識而滅亡。你棄掉知識，我也必棄掉你，使你不再給我作祭司。你既忘了你神的律法，我也必忘記你的兒女。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1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4:7-13】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祭司越發增多，就越發得罪我；我必使他們的榮耀變為羞辱。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他們吃我民的贖罪祭，滿心願意我民犯罪。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將來民如何，祭司也必如何；我必因他們所行的懲罰他們，照他們所做的報應他們。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他們吃，卻不得飽；行淫，而不得立後；因為他們離棄耶和華，不遵他的命。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姦淫和酒，並新酒，奪去人的心。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我的民求問木偶，以為木杖能指示他們；因為他們的淫心使他們失迷，他們就行淫離棄神，不守約束，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在各山頂，各高岡的橡樹、楊樹、栗樹之下，獻祭燒香，因為樹影美好。所以，你們的女兒淫亂，你們的新婦行淫。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05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4:14-19】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你們的女兒淫亂，你們的新婦行淫，我卻不懲罰她們；因為你們自己離羣與娼妓同居，與妓女一同獻祭。這無知的民必致傾倒。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15 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以色列啊，你雖然行淫，猶大卻不可犯罪。不要往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吉甲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去，不要上到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，也不要指着永生的耶和華起誓。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16 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以色列倔強，猶如倔強的母牛；現在耶和華要放他們，如同放羊羔在寬闊之地。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17 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以法蓮親近偶像，任憑他吧！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他們所喝的已經發酸，他們時常行淫，他們的官長最愛羞恥的事。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風把他們裹在翅膀裏；他們因所獻的祭必致蒙羞。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77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87232" y="291173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746734" y="376944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7596" y="3455581"/>
            <a:ext cx="694768" cy="2726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吉甲</a:t>
            </a:r>
            <a:endParaRPr lang="zh-TW" altLang="en-US" sz="1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76154" y="2399637"/>
            <a:ext cx="3192389" cy="18975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吉</a:t>
            </a:r>
            <a:r>
              <a:rPr lang="zh-TW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甲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גִּ</a:t>
            </a:r>
            <a:r>
              <a:rPr lang="en-US" altLang="zh-TW" b="1" dirty="0" err="1" smtClean="0">
                <a:solidFill>
                  <a:srgbClr val="FF0000"/>
                </a:solidFill>
                <a:latin typeface="+mj-ea"/>
                <a:ea typeface="+mj-ea"/>
              </a:rPr>
              <a:t>לְג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ָ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滾去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，以色列人過約但河後扎營之地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5:9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，士師時代的政治宗教中心。</a:t>
            </a:r>
            <a:endParaRPr lang="en-US" altLang="zh-TW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西阿書中三次提到吉甲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9:15; 12:11)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252477" y="3745052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449120" y="3590198"/>
            <a:ext cx="787034" cy="2043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zh-TW" altLang="en-US" sz="1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534416" y="210741"/>
            <a:ext cx="3192389" cy="18975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15 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以色列啊，你雖然行淫，猶大卻不可犯罪。不要往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吉甲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去，不要上到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，也不要指着永生的耶和華起誓。 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:15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15549" y="4676053"/>
            <a:ext cx="3192389" cy="18975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אָוֶן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〔罪惡之家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，在伯特利東邊，靠近艾城附近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7:2)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，為古戰場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5:9)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。何西阿書中四次提到伯亞文</a:t>
            </a:r>
            <a:endParaRPr lang="en-US" altLang="zh-TW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5:8; 10:5, 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8)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14788" y="4044934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584699" y="627125"/>
            <a:ext cx="674991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38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13076</TotalTime>
  <Words>272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21</cp:revision>
  <dcterms:created xsi:type="dcterms:W3CDTF">2023-05-31T10:18:55Z</dcterms:created>
  <dcterms:modified xsi:type="dcterms:W3CDTF">2023-07-30T15:05:36Z</dcterms:modified>
</cp:coreProperties>
</file>