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0" r:id="rId4"/>
    <p:sldId id="261" r:id="rId5"/>
    <p:sldId id="260" r:id="rId6"/>
    <p:sldId id="264" r:id="rId7"/>
    <p:sldId id="265" r:id="rId8"/>
    <p:sldId id="266" r:id="rId9"/>
    <p:sldId id="267" r:id="rId10"/>
    <p:sldId id="257" r:id="rId11"/>
    <p:sldId id="262" r:id="rId12"/>
    <p:sldId id="263" r:id="rId13"/>
    <p:sldId id="268" r:id="rId14"/>
    <p:sldId id="269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39" d="100"/>
          <a:sy n="39" d="100"/>
        </p:scale>
        <p:origin x="57" y="7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204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025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755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25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403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82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4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55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73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944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DC9BA-4858-44F8-8C41-AFA4CD1CE8B4}" type="datetimeFigureOut">
              <a:rPr lang="en-US" smtClean="0"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81236-9C36-4296-80BF-37E0FC27F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3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4320" y="1212514"/>
            <a:ext cx="6362163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TW" altLang="en-US" sz="5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約珥書（三</a:t>
            </a:r>
            <a:r>
              <a:rPr lang="zh-TW" altLang="en-US" sz="5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TW" sz="5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/>
            </a:r>
            <a:br>
              <a:rPr lang="en-US" altLang="zh-TW" sz="5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zh-TW" altLang="en-US" sz="53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</a:t>
            </a:r>
            <a:r>
              <a:rPr lang="zh-TW" altLang="en-US" sz="53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和華是我的避難所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7887" y="4026393"/>
            <a:ext cx="4069725" cy="1655762"/>
          </a:xfrm>
        </p:spPr>
        <p:txBody>
          <a:bodyPr/>
          <a:lstStyle/>
          <a:p>
            <a:r>
              <a:rPr lang="zh-TW" altLang="en-US" sz="4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約珥書</a:t>
            </a:r>
            <a:r>
              <a:rPr lang="en-US" sz="4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sz="4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sz="4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1-21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6484" y="729041"/>
            <a:ext cx="4537020" cy="464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405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以色列的節期與農耕時節</a:t>
            </a:r>
            <a:endParaRPr lang="en-US" sz="4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8807" y="1531062"/>
            <a:ext cx="6426904" cy="4645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311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882" y="365125"/>
            <a:ext cx="11223938" cy="190799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七七節、五旬節、收割節是耶和華神指定要上耶路撒冷的三大重要節日之一。希伯來文的「</a:t>
            </a:r>
            <a:r>
              <a:rPr lang="en-US" altLang="zh-TW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Shavuot</a:t>
            </a:r>
            <a:r>
              <a:rPr lang="zh-TW" altLang="en-US" sz="28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」就是週的複數，因為這個節日就是訂在初熟節過後的七個七天之後，也是收割小麥的日子。這天紀念百姓要進入流「奶」與蜜之</a:t>
            </a:r>
            <a:r>
              <a:rPr lang="zh-TW" altLang="en-US" sz="28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地。</a:t>
            </a:r>
            <a:endParaRPr lang="en-US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5788" y="2588653"/>
            <a:ext cx="5432721" cy="36243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241" y="2588652"/>
            <a:ext cx="5189114" cy="3624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300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244" y="148108"/>
            <a:ext cx="11050074" cy="3767069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生活應用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 fontAlgn="base">
              <a:lnSpc>
                <a:spcPct val="170000"/>
              </a:lnSpc>
              <a:buNone/>
            </a:pPr>
            <a:r>
              <a:rPr lang="en-US" altLang="zh-TW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1.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有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無盼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望千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禧年來到的光景？這是否會讓我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們輕看現今的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勞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苦愁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煩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、困頓缺乏、冤枉委屈等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呢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 fontAlgn="base">
              <a:lnSpc>
                <a:spcPct val="160000"/>
              </a:lnSpc>
              <a:buNone/>
            </a:pPr>
            <a:r>
              <a:rPr lang="en-US" altLang="zh-TW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這章讓我們看見將來猶太人都要仰望彌賽亞，全家得救；因此我們是否要為以色列回歸真神禱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告並向他們傳福音？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fontAlgn="base">
              <a:lnSpc>
                <a:spcPct val="160000"/>
              </a:lnSpc>
            </a:pP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lvl="0" indent="0" fontAlgn="base">
              <a:lnSpc>
                <a:spcPct val="170000"/>
              </a:lnSpc>
              <a:buNone/>
            </a:pP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fontAlgn="base">
              <a:lnSpc>
                <a:spcPct val="170000"/>
              </a:lnSpc>
            </a:pP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3915177"/>
            <a:ext cx="3456062" cy="258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315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076" y="-150552"/>
            <a:ext cx="12511825" cy="70300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0"/>
            <a:ext cx="11751972" cy="66712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結論</a:t>
            </a:r>
            <a:r>
              <a:rPr lang="en-US" altLang="zh-TW" sz="35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5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「耶和華的日子」（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）最重要的結果，不是神在「約沙法谷」審判仇敵，也不是百姓在「什亭谷」得享滋潤，而是神永遠地「住在錫安」，與自己的百姓同在。這是貫穿整本聖經的偉大主題：耶路撒冷將要被命名為「耶和華的所在」（結四十八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35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r>
              <a:rPr lang="en-US" altLang="zh-TW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,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主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耶穌將「道成了肉身，住在我們中間（約一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）；而到了新天新地，「神的帳幕在人間。祂要與人同住，他們要作祂的子民。神要親自與他們同在，作他們的神」（啟二十一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以色列人一直忙於對抗外來的侵略，疲於奔命卻徒勞無功，弄到最後是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悲慘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被擄的命運，神卻提醒他們：最重要的不是靠外面的努力，想要扳回一城，能夠歸回故土，應是裡面先歸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回 ─ ─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心回轉歸向主；當他們的心回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轉時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，神也應許他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們會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使他們歸回耶路撒冷！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52725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076" y="-150552"/>
            <a:ext cx="12511825" cy="70300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336" y="592429"/>
            <a:ext cx="11513712" cy="5842112"/>
          </a:xfrm>
        </p:spPr>
        <p:txBody>
          <a:bodyPr>
            <a:normAutofit/>
          </a:bodyPr>
          <a:lstStyle/>
          <a:p>
            <a:pPr fontAlgn="base">
              <a:lnSpc>
                <a:spcPct val="150000"/>
              </a:lnSpc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先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知用地上的豐足來表示更重要的祝福是永恆的，因為「猶大必存到永遠；耶路撒冷必存到萬代」（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），將我們的盼望從現今帶進永恆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US" altLang="zh-TW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今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天當我們的環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境 </a:t>
            </a:r>
            <a:r>
              <a:rPr 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工作、家庭、婚姻、親子、經濟、健康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……)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遇見艱難險阻時，我們也會用許多自己的方法找資源、找解答、找出路，然而神也提醒我們「心」先歸回，歸向神！在祂自然有出路，祂會帶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領我們一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步一步走出困境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，我們會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經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驗到一切都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是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神所做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的，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祂必在我們生命中掌權到永遠。哈利路亞，感謝神！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fontAlgn="base">
              <a:lnSpc>
                <a:spcPct val="15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！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39192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869473" y="-68185"/>
            <a:ext cx="10182596" cy="7340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0" indent="0" algn="just">
              <a:lnSpc>
                <a:spcPct val="150000"/>
              </a:lnSpc>
              <a:buNone/>
            </a:pPr>
            <a:r>
              <a:rPr lang="en-US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約珥書中 </a:t>
            </a:r>
            <a:r>
              <a:rPr lang="en-US" altLang="zh-TW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”</a:t>
            </a:r>
            <a:r>
              <a:rPr lang="en-US" altLang="en-US" b="1" dirty="0" err="1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耶和華的日子</a:t>
            </a:r>
            <a:r>
              <a:rPr lang="en-US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”</a:t>
            </a:r>
            <a:r>
              <a:rPr lang="en-US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alt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  </a:t>
            </a:r>
            <a:r>
              <a:rPr lang="en-US" altLang="en-US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一、是出於神啟示並值得人重視的日子</a:t>
            </a:r>
            <a:r>
              <a:rPr lang="en-US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(一1~3)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  </a:t>
            </a:r>
            <a:r>
              <a:rPr lang="en-US" altLang="en-US" sz="26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二、是神降天災的日子</a:t>
            </a: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(一4~12)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  </a:t>
            </a:r>
            <a:r>
              <a:rPr lang="en-US" altLang="en-US" sz="26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三、是神百姓向神哀求並求告的日子</a:t>
            </a: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(一13~20；二12~17)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  </a:t>
            </a:r>
            <a:r>
              <a:rPr lang="en-US" altLang="en-US" sz="26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四、是列國大軍侵犯並肆虐的日子</a:t>
            </a: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(二1~11)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  </a:t>
            </a:r>
            <a:r>
              <a:rPr lang="en-US" altLang="en-US" sz="26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五、是神趕逐並消滅列國大軍的日子</a:t>
            </a: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(二18~20)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  </a:t>
            </a:r>
            <a:r>
              <a:rPr lang="en-US" altLang="en-US" sz="26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六、是神百姓得神安慰並補償的日子</a:t>
            </a: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(二21~27)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  </a:t>
            </a:r>
            <a:r>
              <a:rPr lang="en-US" altLang="en-US" sz="26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七、是神澆灌聖靈並在天上地下顯出奇事的日子</a:t>
            </a: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(二28~31)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  </a:t>
            </a:r>
            <a:r>
              <a:rPr lang="en-US" altLang="en-US" sz="26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八、是神復興以色列國與民的日子</a:t>
            </a: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(二32~三1，17~20)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  </a:t>
            </a:r>
            <a:r>
              <a:rPr lang="en-US" altLang="en-US" sz="26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九、是神報復列國萬民的日子</a:t>
            </a: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(三2~8，21)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  </a:t>
            </a:r>
            <a:r>
              <a:rPr lang="en-US" altLang="en-US" sz="26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十、是神聚集列國大軍在約沙法谷並一舉殲滅他們的日子</a:t>
            </a:r>
            <a:r>
              <a:rPr lang="en-US" altLang="en-US" sz="2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(三9~16)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PMingLiU" panose="02020500000000000000" pitchFamily="18" charset="-120"/>
                <a:ea typeface="PMingLiU" panose="02020500000000000000" pitchFamily="18" charset="-120"/>
                <a:cs typeface="Times New Roman" panose="02020603050405020304" pitchFamily="18" charset="0"/>
              </a:rPr>
              <a:t> </a:t>
            </a:r>
            <a:endParaRPr kumimoji="0" lang="en-US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2889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12338" y="-238182"/>
            <a:ext cx="12676868" cy="6740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en-US" altLang="zh-TW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耶和華的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日子有四個不同的時期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一、以色列南北兩國亡國前後的一段時期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4~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1.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神降天災人禍給以色列民 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4~12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1~11)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2.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目的為要懲罰以色列民並促使他們悔改求告神 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1~3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13~20)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TW" sz="32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、從以色列被擄餘民回歸到以色列復國時期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12~32)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1.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由於以色列被擄回歸的餘民悔改哀求神 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12~17)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2.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神為祂自己的地發熱心趕逐北方敵軍並賜以色列民餘福 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18~27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3. 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新約時代澆灌聖靈給聖民並顯奇事 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28~32)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09800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24839" y="-29835"/>
            <a:ext cx="10071988" cy="600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TW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【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耶和華的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日子有四個不同的時期</a:t>
            </a:r>
            <a:r>
              <a:rPr lang="en-US" altLang="zh-TW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】</a:t>
            </a:r>
            <a:endParaRPr lang="en-US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、從以色列復國到末期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1~16)</a:t>
            </a:r>
            <a:endParaRPr lang="en-US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1.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神要對列國萬民施行審判，使他們受到報應 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1~8)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2.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神要在約沙法谷殲滅列國大軍和勇士 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9~16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TW" sz="3200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四、建立彌賽亞國時期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17~21)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神要在錫安作王並祝福以色列民 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17~18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20~21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 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神要報復外邦人 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19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21) 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1095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99624" y="326072"/>
            <a:ext cx="11771290" cy="632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TW" sz="2000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TW" altLang="en-US" sz="27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和華的日子臨近，你的財物必被搶掠，在你中間分散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7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因為我必聚集萬國與耶路撒冷爭戰，城必被攻取，房屋被搶奪，婦女被玷污，城中的民一半被擄去；剩下的民仍在城中，不致剪除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7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那時，耶和華必出去與那些國爭戰，好像從前爭戰一樣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7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那日，他的腳必站在耶路撒冷前面朝東的橄欖山上。這山必從中間分裂，自東至西成為極大的谷。山的一半向北挪移，一半向南挪移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7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你們要從我山的谷中逃跑，因為山谷必延到亞薩。你們逃跑，必如猶大王烏西雅年間的人逃避大地震一樣。耶和華─我的　神必降臨，有一切聖者同來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7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那日，必沒有光，三光必退縮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7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那日，必是耶和華所知道的，不是白晝，也不是黑夜，到了晚上才有光明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sz="2700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那日，必有活水從耶路撒冷出來，一半往東海流，一半往西海流；冬夏都是如此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。（亞</a:t>
            </a:r>
            <a:r>
              <a:rPr lang="en-US" altLang="zh-TW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TW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1-8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27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536450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99624" y="949319"/>
            <a:ext cx="1177129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en-US" altLang="zh-TW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耶和華必作全地的王。那日耶和華必為獨一無二的，他的名也是獨一無二的。 </a:t>
            </a:r>
            <a:r>
              <a:rPr lang="en-US" altLang="zh-TW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全地，從迦巴直到耶路撒冷南方的臨門，要變為亞拉巴。耶路撒冷必仍居高位，就是從便雅憫門到第一門之處，又到角門，並從哈楠業樓，直到王的酒醡。 </a:t>
            </a:r>
            <a:r>
              <a:rPr lang="en-US" altLang="zh-TW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人必住在其中，不再有咒詛。耶路撒冷人必安然居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住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en-US" altLang="zh-TW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耶和華用災殃攻擊那與耶路撒冷爭戰的列國人，必是這樣：他們兩腳站立的時候，肉必消沒，眼在眶中乾癟，舌在口中潰爛。 </a:t>
            </a:r>
            <a:r>
              <a:rPr lang="en-US" altLang="zh-TW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那日，耶和華必使他們大大擾亂。他們各人彼此揪住，舉手攻擊。 </a:t>
            </a:r>
            <a:r>
              <a:rPr lang="en-US" altLang="zh-TW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</a:t>
            </a:r>
            <a:r>
              <a:rPr lang="zh-TW" altLang="en-US" sz="27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猶大也必在耶路撒冷爭戰</a:t>
            </a:r>
            <a:r>
              <a:rPr lang="zh-TW" altLang="en-US" sz="2400" dirty="0" smtClean="0"/>
              <a:t>。</a:t>
            </a:r>
            <a:endParaRPr lang="en-US" altLang="zh-TW" sz="2400" smtClean="0"/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sz="2400" smtClean="0"/>
              <a:t>（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亞</a:t>
            </a:r>
            <a:r>
              <a:rPr lang="en-US" altLang="zh-TW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altLang="zh-TW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9-14</a:t>
            </a:r>
            <a:r>
              <a:rPr lang="zh-TW" altLang="en-US" sz="27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  <a:endParaRPr lang="en-US" sz="27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79129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7954"/>
            <a:ext cx="12415234" cy="67565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110" y="115909"/>
            <a:ext cx="11269014" cy="5969359"/>
          </a:xfrm>
        </p:spPr>
        <p:txBody>
          <a:bodyPr>
            <a:noAutofit/>
          </a:bodyPr>
          <a:lstStyle/>
          <a:p>
            <a:pPr marL="0" indent="0" fontAlgn="base">
              <a:lnSpc>
                <a:spcPct val="150000"/>
              </a:lnSpc>
              <a:buNone/>
            </a:pPr>
            <a:r>
              <a:rPr lang="en-US" altLang="zh-TW" dirty="0" smtClean="0"/>
              <a:t>【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前言</a:t>
            </a:r>
            <a:r>
              <a:rPr lang="en-US" altLang="zh-TW" b="1" dirty="0" smtClean="0"/>
              <a:t>】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此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章先知預眺遙遠的未來、開始預言最後的大聚集與審判。「到那日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</a:t>
            </a:r>
            <a:r>
              <a:rPr lang="en-US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就是大災難的那一段時期，神的選民必歸回本土；神又要招聚萬民，使他們受當得的報應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神的救贖計劃，不但要使祂所揀選的百姓得著恢復，也要使抵擋祂的仇敵受到審判。因此，神在啟示了救恩的真理之後（二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18-32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），到了第三章馬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上就啟示了審判的計劃。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4314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7954"/>
            <a:ext cx="12415234" cy="67565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110" y="115909"/>
            <a:ext cx="11269014" cy="5969359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TW" altLang="en-US" dirty="0" smtClean="0"/>
              <a:t>「</a:t>
            </a:r>
            <a:r>
              <a:rPr lang="en-US" altLang="zh-TW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TW" altLang="en-US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到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那日，我使猶大和耶路撒冷被擄之人歸回的時候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我要聚集萬民，帶他們下到約沙法谷，在那裡施行審判；因為他們將我的百姓，就是我的產業以色列，分散在列國中，又分取我的地土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且為我的百姓拈鬮，將童子換妓女，賣童女買酒喝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泰爾、西頓，和非利士四境的人哪，你們與我何干？你們要報復我嗎？若報復我，我必使報應速速歸到你們的頭上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你們既然奪取我的金銀，又將我可愛的寶物帶入你們宮殿（或譯：廟中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並將猶大人和耶路撒冷人賣給希臘人（原文是雅完人），使他們遠離自己的境界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我必激動他們離開你們所賣到之地，又必使報應歸到你們的頭上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我必將你們的兒女賣在猶大人的手中，他們必賣給遠方示巴國的人。這是耶和華說的。」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61834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9901"/>
            <a:ext cx="12222050" cy="67565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141" y="605307"/>
            <a:ext cx="10869768" cy="57068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TW" i="1" dirty="0" smtClean="0"/>
              <a:t>9</a:t>
            </a:r>
            <a:r>
              <a:rPr lang="zh-TW" altLang="en-US" i="1" dirty="0"/>
              <a:t> 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當在萬民中宣告說：要預備打仗；激動勇士，使一切戰士上前來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要將犁頭打成刀劍，將鐮刀打成戈矛；軟弱的要說：我有勇力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四圍的列國啊，你們要速速地來，一同聚集。耶和華啊，求你使你的大能者降臨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萬民都當興起，上到約沙法谷；因為我必坐在那裡，審判四圍的列國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13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開鐮吧！因為莊稼熟了；踐踏吧！因為酒醡滿了。酒池盈溢；他們的罪惡甚大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14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許多許多的人在斷定谷，因為耶和華的日子臨近斷定谷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15</a:t>
            </a:r>
            <a:r>
              <a:rPr lang="zh-TW" altLang="en-US" b="1" i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日月昏暗，星宿無光。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54920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35" y="46690"/>
            <a:ext cx="12222050" cy="67565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824" y="682580"/>
            <a:ext cx="11165982" cy="570688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zh-TW" b="1" i="1" dirty="0" smtClean="0"/>
              <a:t>16</a:t>
            </a:r>
            <a:r>
              <a:rPr lang="zh-TW" altLang="en-US" i="1" dirty="0"/>
              <a:t> 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耶和華必從錫安吼叫，從耶路撒冷發聲，天地就震動。耶和華卻要作他百姓的避難所，作以色列人的保障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你們就知道我是耶和華─你們的　神，且又住在錫安─我的聖山。那時，耶路撒冷必成為聖；外邦人不再從其中經過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到那日，大山要滴甜酒；小山要流奶子；猶大溪河都有水流。必有泉源從耶和華的殿中流出來，滋潤什亭谷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19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埃及必然荒涼，以東變為悽涼的曠野，都因向猶大人所行的強暴，又因在本地流無辜人的血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但猶大必存到永遠；耶路撒冷必存到萬代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US" altLang="zh-TW" b="1" i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 我未曾報復（或譯：洗除；下同）流血的罪，現在我要報復，因為耶和華住在錫安。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71803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076" y="-150552"/>
            <a:ext cx="12511825" cy="70300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334850"/>
            <a:ext cx="10784983" cy="627201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zh-TW" altLang="en-US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一、神將要審判與神子民為敵的列國</a:t>
            </a:r>
            <a:r>
              <a:rPr lang="en-US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(1~8</a:t>
            </a:r>
            <a:r>
              <a:rPr lang="zh-TW" altLang="en-US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</a:t>
            </a:r>
            <a:r>
              <a:rPr lang="en-US" sz="35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  <a:r>
              <a:rPr lang="en-US" sz="3500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  <a:p>
            <a:pPr marL="0" indent="0" fontAlgn="base">
              <a:lnSpc>
                <a:spcPct val="150000"/>
              </a:lnSpc>
              <a:buNone/>
            </a:pPr>
            <a:r>
              <a:rPr lang="zh-TW" altLang="en-US" sz="3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「</a:t>
            </a:r>
            <a:r>
              <a:rPr lang="zh-TW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到那日</a:t>
            </a:r>
            <a:r>
              <a:rPr 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」就是大災難的那一段時期，神的選民必歸回本土，同時神又要招聚萬民，使他們受當得的報應。這裡所說的歸回是指大災難前後的事（太廿五31-32</a:t>
            </a:r>
            <a:r>
              <a:rPr lang="zh-TW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）。外邦人的罪行（</a:t>
            </a:r>
            <a:r>
              <a:rPr 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</a:t>
            </a:r>
            <a:r>
              <a:rPr lang="zh-TW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2-6</a:t>
            </a:r>
            <a:r>
              <a:rPr lang="zh-TW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），既是仇敵對百姓的逼迫，也是神對百姓的管教。雖然神使用外邦人來管教自己的百姓，但管教之後，神絕不會放過外邦人的罪；正如蝗蟲被神作為管教的器皿，但最終還是被神消滅（二</a:t>
            </a:r>
            <a:r>
              <a:rPr 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</a:t>
            </a:r>
            <a:r>
              <a:rPr lang="zh-TW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）。神也照樣要追討被用來管教以色列的亞述（賽十</a:t>
            </a:r>
            <a:r>
              <a:rPr 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5-19</a:t>
            </a:r>
            <a:r>
              <a:rPr lang="zh-TW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）和巴比倫（哈二</a:t>
            </a:r>
            <a:r>
              <a:rPr 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6-19</a:t>
            </a:r>
            <a:r>
              <a:rPr lang="zh-TW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）。神表示祂在猶太民族身上有主權，那是祂的百姓、祂的產</a:t>
            </a:r>
            <a:r>
              <a:rPr lang="zh-TW" altLang="en-US" sz="3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業，所</a:t>
            </a:r>
            <a:r>
              <a:rPr lang="zh-TW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以一切</a:t>
            </a:r>
            <a:r>
              <a:rPr lang="zh-TW" altLang="en-US" sz="30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對他們</a:t>
            </a:r>
            <a:r>
              <a:rPr lang="zh-TW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的損毀就是對神主權的藐視與挑戰。</a:t>
            </a:r>
            <a:endParaRPr lang="en-US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79604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076" y="-150552"/>
            <a:ext cx="12511825" cy="70300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334851"/>
            <a:ext cx="10784983" cy="5842112"/>
          </a:xfrm>
        </p:spPr>
        <p:txBody>
          <a:bodyPr>
            <a:normAutofit/>
          </a:bodyPr>
          <a:lstStyle/>
          <a:p>
            <a:r>
              <a:rPr lang="zh-TW" altLang="en-US" sz="36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二、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在耶和華的日子聚集萬民於斷定谷施行審判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(9~17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 </a:t>
            </a:r>
          </a:p>
          <a:p>
            <a:pPr>
              <a:lnSpc>
                <a:spcPct val="150000"/>
              </a:lnSpc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先知似乎用挑戰或譏諷的口氣宣告，一切敵擋神的人，儘管準備和神爭戰吧，他們至終都不能逃避神的審判。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按照亞十四2~5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和啟十九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11~16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，可知在災期之末，基督將帶著眾聖徒一同降臨，與地上敵基督的眾仇敵爭戰，並且得勝，然後有地上列國的審判。這裡所說：「</a:t>
            </a:r>
            <a:r>
              <a:rPr lang="en-US" altLang="zh-TW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因我必坐在那裡審判列國」（三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），與太廿五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31~32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所記是相同的事。「耶和華卻要作祂百姓的避難所，作以色列人的保障。」這是何等重要安慰的應許。</a:t>
            </a:r>
            <a:endParaRPr lang="en-US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5488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076" y="-150552"/>
            <a:ext cx="12511825" cy="703005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289" y="843566"/>
            <a:ext cx="10784983" cy="5842112"/>
          </a:xfrm>
        </p:spPr>
        <p:txBody>
          <a:bodyPr>
            <a:normAutofit/>
          </a:bodyPr>
          <a:lstStyle/>
          <a:p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、列國被懲罰，猶大必要永存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(18~21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神要住在錫安，本段所描寫的與千年國的景象頗為相似（亞十四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9~11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16~21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；賽十一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6~10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，六十五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17~25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）。在千年國時</a:t>
            </a: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endParaRPr lang="en-US" altLang="zh-TW" b="1" dirty="0" smtClean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TW" altLang="en-US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</a:t>
            </a:r>
            <a:r>
              <a:rPr lang="zh-TW" alt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路撒冷將成為萬國的中心。全章所記的事與基督降臨，結束災難，審判列國，與千禧年開始的層次完全相合。所以本章所論的都是有關「那日」要應驗的預言。</a:t>
            </a:r>
            <a:r>
              <a:rPr lang="en-US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0206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66" y="0"/>
            <a:ext cx="12222050" cy="67565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6824" y="682580"/>
            <a:ext cx="11165982" cy="57068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答題（一）：神為什麼要聚集萬民，將他們帶到約沙法谷？神為何要審判他們？神如何審判他們？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問答題（二）：耶和華的日子臨到約沙法谷，將會有什麼事發生？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問答題（三）：</a:t>
            </a:r>
            <a:r>
              <a:rPr 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18-21</a:t>
            </a:r>
            <a:r>
              <a:rPr lang="zh-TW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節「到那日」是指什麼時候？以色列地將有什麼情</a:t>
            </a:r>
            <a:r>
              <a:rPr lang="zh-TW" altLang="en-US" sz="3200" b="1" dirty="0" smtClean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景發生？</a:t>
            </a:r>
            <a:endParaRPr lang="en-US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95325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9207</TotalTime>
  <Words>1598</Words>
  <Application>Microsoft Office PowerPoint</Application>
  <PresentationFormat>Widescreen</PresentationFormat>
  <Paragraphs>61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Microsoft JhengHei</vt:lpstr>
      <vt:lpstr>新細明體</vt:lpstr>
      <vt:lpstr>新細明體</vt:lpstr>
      <vt:lpstr>Arial</vt:lpstr>
      <vt:lpstr>Calibri</vt:lpstr>
      <vt:lpstr>Calibri Light</vt:lpstr>
      <vt:lpstr>Times New Roman</vt:lpstr>
      <vt:lpstr>Office Theme</vt:lpstr>
      <vt:lpstr>約珥書（三） 耶和華是我的避難所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以色列的節期與農耕時節</vt:lpstr>
      <vt:lpstr>七七節、五旬節、收割節是耶和華神指定要上耶路撒冷的三大重要節日之一。希伯來文的「Shavuot」就是週的複數，因為這個節日就是訂在初熟節過後的七個七天之後，也是收割小麥的日子。這天紀念百姓要進入流「奶」與蜜之地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約珥書（三） 耶和華審判的日子</dc:title>
  <dc:creator>Microsoft account</dc:creator>
  <cp:lastModifiedBy>Microsoft account</cp:lastModifiedBy>
  <cp:revision>20</cp:revision>
  <dcterms:created xsi:type="dcterms:W3CDTF">2022-08-26T19:21:48Z</dcterms:created>
  <dcterms:modified xsi:type="dcterms:W3CDTF">2022-09-10T00:04:12Z</dcterms:modified>
</cp:coreProperties>
</file>