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62" r:id="rId6"/>
    <p:sldId id="263" r:id="rId7"/>
    <p:sldId id="264" r:id="rId8"/>
    <p:sldId id="265" r:id="rId9"/>
    <p:sldId id="273" r:id="rId10"/>
    <p:sldId id="274" r:id="rId11"/>
    <p:sldId id="258" r:id="rId12"/>
    <p:sldId id="275" r:id="rId13"/>
    <p:sldId id="267" r:id="rId14"/>
    <p:sldId id="268" r:id="rId15"/>
    <p:sldId id="269" r:id="rId16"/>
    <p:sldId id="270" r:id="rId17"/>
    <p:sldId id="266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6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1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43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3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6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03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5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7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26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9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36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6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0CD55-303F-4A5D-841C-3C9F4DE97884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AA658-4923-4116-BB1E-DB098343C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4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57" y="379927"/>
            <a:ext cx="10359190" cy="7604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221" y="668075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 </a:t>
            </a:r>
            <a:r>
              <a:rPr lang="zh-TW" alt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聖靈的果子 </a:t>
            </a:r>
            <a:r>
              <a:rPr 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– </a:t>
            </a:r>
            <a:r>
              <a:rPr lang="zh-TW" alt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仁愛 </a:t>
            </a:r>
            <a:r>
              <a:rPr 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一</a:t>
            </a:r>
            <a:r>
              <a:rPr 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)    </a:t>
            </a:r>
            <a:r>
              <a:rPr lang="en-US" sz="5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sz="5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5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何</a:t>
            </a:r>
            <a:r>
              <a:rPr lang="zh-TW" alt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為愛</a:t>
            </a:r>
            <a:r>
              <a:rPr 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en-US" sz="5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7932" y="4836018"/>
            <a:ext cx="3380705" cy="911180"/>
          </a:xfrm>
        </p:spPr>
        <p:txBody>
          <a:bodyPr>
            <a:normAutofit/>
          </a:bodyPr>
          <a:lstStyle/>
          <a:p>
            <a:r>
              <a:rPr lang="en-US" sz="3200" b="1" dirty="0"/>
              <a:t>SBACC    </a:t>
            </a:r>
            <a:r>
              <a:rPr lang="en-US" sz="3200" b="1" dirty="0" smtClean="0"/>
              <a:t>Q1</a:t>
            </a:r>
            <a:r>
              <a:rPr lang="zh-TW" altLang="en-US" sz="3200" b="1" dirty="0" smtClean="0"/>
              <a:t> </a:t>
            </a:r>
            <a:r>
              <a:rPr lang="en-US" sz="3200" b="1" dirty="0" smtClean="0"/>
              <a:t> </a:t>
            </a:r>
            <a:r>
              <a:rPr lang="en-US" sz="3200" b="1" dirty="0"/>
              <a:t>2023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9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4248" cy="68930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168" y="565486"/>
            <a:ext cx="11454064" cy="599172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主題信息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很多人待在尋找「愛」，定義「愛」，但每個人對「愛」的領受與解釋也都不一樣。我們如何從聖經來認識「愛」呢？在約翰一書四章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9-10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節告訴我們，神向我們表達愛的方式，就是差遣祂的獨生愛子耶穌，道成肉身，親自來到這個世界，透過這個行動，表明祂的愛。所以，若要瞭解 神、明白 神的愛，最好的方是就是來認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識道成肉身的耶穌。</a:t>
            </a:r>
            <a:endParaRPr lang="en-US" sz="3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21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243" y="0"/>
            <a:ext cx="12192000" cy="68275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909" y="536658"/>
            <a:ext cx="10930691" cy="551522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問答題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約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翰一書四章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7-10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節，如何定義「神的愛」？「愛」如何從神而來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羅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馬書五章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6-8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節 如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何描寫神的愛？</a:t>
            </a:r>
            <a:endParaRPr lang="en-US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292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21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61" y="94502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40" y="779173"/>
            <a:ext cx="11741297" cy="56897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親愛的弟兄啊，我們應當彼此相愛，因為愛是從　神來的。凡有愛心的，都是由 神而生，並且認識 神。沒有愛心的，就不認識 神，因為 神就是愛。 神差他獨生子到世間來，使我們藉著他得生， 神愛我們的心在此就顯明了。不是我們愛 神，乃</a:t>
            </a:r>
            <a:r>
              <a:rPr lang="zh-TW" alt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 神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愛我們，差他的兒子為我們的罪作了挽回祭，這就是愛了。」約翰一書四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7-10</a:t>
            </a:r>
          </a:p>
          <a:p>
            <a:pPr>
              <a:lnSpc>
                <a:spcPct val="150000"/>
              </a:lnSpc>
            </a:pP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「因我們還軟弱的時候，基督就按所定的日期為罪人死。為義人死，是少有的；為仁人死，或者有敢做的。惟有基督在我們還作罪人的時候為我們死， 神的愛就在此向我們顯明了。」羅馬書五</a:t>
            </a:r>
            <a:r>
              <a:rPr lang="en-US" sz="2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6-8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For while we were still weak, at the right time Christ died for the </a:t>
            </a:r>
            <a:r>
              <a:rPr lang="en-US" sz="2400" dirty="0" smtClean="0"/>
              <a:t>ungodly.</a:t>
            </a:r>
            <a:r>
              <a:rPr lang="zh-TW" altLang="en-US" sz="2400" dirty="0" smtClean="0"/>
              <a:t> </a:t>
            </a:r>
            <a:r>
              <a:rPr lang="en-US" sz="2400" dirty="0" smtClean="0"/>
              <a:t>For </a:t>
            </a:r>
            <a:r>
              <a:rPr lang="en-US" sz="2400" dirty="0"/>
              <a:t>one will scarcely die for a righteous person—though perhaps for a good person one would dare even to </a:t>
            </a:r>
            <a:r>
              <a:rPr lang="en-US" sz="2400" dirty="0" smtClean="0"/>
              <a:t>die—but </a:t>
            </a:r>
            <a:r>
              <a:rPr lang="en-US" sz="2400" dirty="0"/>
              <a:t>God shows his love for us in that while we were still sinners, Christ died for us.</a:t>
            </a: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5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016"/>
            <a:ext cx="12254248" cy="6893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266" y="280904"/>
            <a:ext cx="8281737" cy="1325563"/>
          </a:xfrm>
        </p:spPr>
        <p:txBody>
          <a:bodyPr>
            <a:normAutofit/>
          </a:bodyPr>
          <a:lstStyle/>
          <a:p>
            <a:pPr lvl="0"/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（一）神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無條件愛的內容</a:t>
            </a:r>
            <a:r>
              <a:rPr 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044" y="1275347"/>
            <a:ext cx="11321715" cy="55826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r>
              <a:rPr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約翰一書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四 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7-10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我們彼此相愛的愛，不是由我們發起的，而是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從神來的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，神是愛的根源，祂賞賜給我們這個愛，並且在我們裏面感動、催促、推動，叫我們彼此相愛，又在彼此相愛的行動中，源源不斷地供應愛的能力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本書卷所有的</a:t>
            </a:r>
            <a:r>
              <a:rPr lang="en-US" altLang="zh-TW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</a:t>
            </a:r>
            <a:r>
              <a:rPr lang="en-US" altLang="zh-TW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字按原文都是指神聖的愛， </a:t>
            </a:r>
            <a:r>
              <a:rPr lang="en-US" altLang="zh-TW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由神而生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這句話指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出我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們愛弟兄的愛，是神的生命帶著神聖的愛，內住在信徒的裏面自然而有的。我們認識神的秘訣，就是愛神與愛人，在實際活用中，活出且經歷愛的神。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3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269"/>
            <a:ext cx="12254248" cy="68930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266" y="54681"/>
            <a:ext cx="11059987" cy="652111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神差祂兒子在十字架上擔當世人的罪，這件事顯明了神愛的本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質是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犧牲的愛，主動賜予的愛，無私的愛。人類的真實光景無法滿足神聖潔和公義的要求，所以 神祂差遣祂的兒子，為我們的罪作了挽回祭，這就是 神的愛了。並且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神差祂獨生子到世間來，使我們因信祂的名，得著永遠的生命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們原來所有的都是人間的愛，是自私，短暫的愛。所以這裏說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不是我們愛神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，因為我們不可能有這種愛，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乃是神愛我們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，即 神將神聖的愛先賜給我們。愛是神的屬性，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 神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與人之間聯結的橋樑。不信的世人既沒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 神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，也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沒 有 神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的生命，自然也就沒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 神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的愛住在他們裏面。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6524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248" y="-131271"/>
            <a:ext cx="12254248" cy="68930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224" y="-131271"/>
            <a:ext cx="11927304" cy="670706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羅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馬書五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6-8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當我們無力抗拒罪惡，又無能遵行神旨之時，神就在創世之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前，已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安排好的時候預定基督為我們死。此處說明神的愛是主動的，是計劃好的，是賜給不配得的人的。「為義人死，是少有的；為仁人死、或者有敢做的。」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義人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不是指完全無過的人，而是指「盡其本分，不虧負別人所該得的人」；「仁人」是指「在別人所該得的之外，另予額外施捨的人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」；「或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者有敢作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的」指「人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因受感而生發勇氣去犧牲自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己」。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人的愛最多能為自己所愛的人而死，絕沒有人願意為不可愛、又不愛自己的人犧牲。我們既非義人又非仁人，乃是一個不仁不義的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罪人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，但基督卻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在我們還作罪人的時候，為我們死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，這愛實在是超過人世所有，只有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神的愛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才辦得到。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9748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269"/>
            <a:ext cx="12254248" cy="68930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260" y="54681"/>
            <a:ext cx="11706896" cy="652111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神的愛使我成了無價之寶：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們時常以賺多少錢或有什麼頭銜來估算自己的身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價，或是做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了哪些重要的事來衡量自己。其實，我們應該明白自己的價值是神所給予的，而這價值是出於兩項事實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 神照祂他形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象創造了我們（創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27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），以及神愛世人，甚至差他的愛子耶穌來世上為我們死（羅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）。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這使我們每一個人都擁有遠超過數百萬美金的身價。當神透過他的兒子來看我們時，你無法以價碼來標示我們的身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價；被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羔羊的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血救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贖，</a:t>
            </a:r>
            <a:r>
              <a:rPr lang="zh-TW" altLang="en-US" sz="3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被永恆憐憫的愛救贖，因而神</a:t>
            </a:r>
            <a:r>
              <a:rPr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接納我為他的孩子。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我們的價值不在於所擁有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的，而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在於我們屬於誰。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174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243" y="0"/>
            <a:ext cx="12192000" cy="68275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909" y="536658"/>
            <a:ext cx="10930691" cy="551522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問答題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3.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何「在別人的需要上看到自己的責任」表現愛的行動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（參考路加十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30-37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，太二十五</a:t>
            </a: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31-39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 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試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從約翰一書三章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14-18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，和以上的參考經文，分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享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弟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兄的態度與行動。</a:t>
            </a:r>
            <a:endParaRPr lang="en-US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745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5" y="0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585" y="214213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79" y="915954"/>
            <a:ext cx="11468637" cy="527813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那人要顯明自己有理，就對耶穌說：「誰是我的鄰舍呢？」耶穌回答說：「有一個人從耶路撒冷下耶利哥去，落在強盜手中。他們剝去他的衣裳，把他打個半死，就丟下他走了。偶然有一個祭司從這條路下來，看見他就從那邊過去了。又有一個利未人來到這地方，看見他，也照樣從那邊過去了。惟有一個撒馬利亞人行路來到那裡，看見他就動了慈心，上前用油和酒倒在他的傷處，包裹好了，扶他騎上自己的牲口，帶到店裡去照應他。第二天拿出二錢銀子來，交給店主，說：</a:t>
            </a:r>
            <a:r>
              <a:rPr lang="en-US" altLang="zh-TW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你且照應他；此外所費用的，我回來必還你。</a:t>
            </a:r>
            <a:r>
              <a:rPr lang="en-US" altLang="zh-TW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你想，這三個人哪一個是落在強盜手中的鄰舍呢？」他說：「是憐憫他的。」耶穌說：「你去照樣行吧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   路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加十</a:t>
            </a:r>
            <a:r>
              <a:rPr lang="en-US" altLang="zh-TW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30-36</a:t>
            </a:r>
            <a:endParaRPr lang="en-US" sz="25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69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328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53" y="71021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37" y="817809"/>
            <a:ext cx="11854832" cy="556943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「當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人子在他榮耀裡、同著眾天使降臨的時候，要坐在他榮耀的寶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座上。萬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民都要聚集在他面前。他要把他們分別出來，好像牧羊的分別綿羊山羊一般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，把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綿羊安置在右邊，山羊在左邊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。於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是王要向那右邊的說：</a:t>
            </a:r>
            <a:r>
              <a:rPr lang="en-US" altLang="zh-TW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你們這蒙我父賜福的，可來承受那創世以來為你們所預備的國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；因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為我餓了，你們給我吃，渴了，你們給我喝；我作客旅，你們留我住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；我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赤身露體，你們給我穿；我病了，你們看顧我；我在監裡，你們來看我。</a:t>
            </a:r>
            <a:r>
              <a:rPr lang="en-US" altLang="zh-TW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義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人就回答說：</a:t>
            </a:r>
            <a:r>
              <a:rPr lang="en-US" altLang="zh-TW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主啊，我們甚麼時候見你餓了，給你吃，渴了，給你喝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？甚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麼時候見你作客旅，留你住，或是赤身露體，給你穿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？又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甚麼時候見你病了，或是在監裡，來看你呢？</a:t>
            </a:r>
            <a:r>
              <a:rPr lang="en-US" altLang="zh-TW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王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要回答說：</a:t>
            </a:r>
            <a:r>
              <a:rPr lang="en-US" altLang="zh-TW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lang="zh-TW" altLang="en-US" sz="2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我實在告訴你們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，這些事你們既做在我這弟兄中一個最小的身上，就是做在我身上了。</a:t>
            </a:r>
            <a:r>
              <a:rPr lang="en-US" altLang="zh-TW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r>
              <a:rPr lang="zh-TW" altLang="en-US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太二十五</a:t>
            </a:r>
            <a:r>
              <a:rPr lang="en-US" altLang="zh-TW" sz="2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31-40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165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21"/>
            <a:ext cx="12035307" cy="6762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53" y="71021"/>
            <a:ext cx="10515600" cy="809658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相關經文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475" y="1023871"/>
            <a:ext cx="11854832" cy="55694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我們應當彼此相愛。這就是你們從起初所聽見的命令。」約翰一書三</a:t>
            </a:r>
            <a:r>
              <a:rPr 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們因為愛弟兄，就曉得是已經出死入生了。沒有愛心的，仍住在死中。凡恨他弟兄的，就是殺人的；你們曉得凡殺人的，沒有永生存在他裡面。主為我們捨命，我們從此就知道何為愛；我們也當為弟兄捨命。凡有世上財物的，看見弟兄窮乏，卻塞住憐恤的心，愛　神的心怎能存在他裡面呢？小子們哪，我們相愛，不要只在言語和舌頭上，總要在行為和誠實上。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」約翰一書三14-18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「神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的命令就是叫我們信他兒子耶穌基督的名，且照他所賜給我們的命令彼此相愛</a:t>
            </a:r>
            <a:r>
              <a:rPr lang="zh-TW" altLang="en-US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。」約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翰一書三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23 </a:t>
            </a:r>
            <a:r>
              <a:rPr lang="en-US" dirty="0"/>
              <a:t> </a:t>
            </a:r>
          </a:p>
          <a:p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551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75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84" y="462347"/>
            <a:ext cx="6152147" cy="794703"/>
          </a:xfrm>
        </p:spPr>
        <p:txBody>
          <a:bodyPr>
            <a:normAutofit fontScale="90000"/>
          </a:bodyPr>
          <a:lstStyle/>
          <a:p>
            <a:pPr lvl="0"/>
            <a:r>
              <a:rPr lang="zh-TW" altLang="en-US" sz="40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（二）人</a:t>
            </a:r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的責任：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7" y="1016418"/>
            <a:ext cx="11393905" cy="5264066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altLang="zh-TW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愛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是在人的需要上看到自己的責任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世界上有三種人，第一種人認為「我的需要是別人的責任」，這樣的人是幼稚的，好像小孩子只懂得要東西，卻不會給予。第二種人認為「我的需要是我自己的責任」，而別人的需要是別人的事，與我無關；這種人很容易成為「律法主義者」，他們要分清職責、畫清你我界線。第三種人是有基督的愛，有聖靈果子之味的人，他們會在「別人的需要上看到自己的責任」，好像永遠為孩子設想的父母，他們的愛是犧牲無悔的。我們倚靠聖靈有多少，就會結出什麼份量、什麼味道的果子。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1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75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821" y="781727"/>
            <a:ext cx="10804358" cy="526406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此的愛我們，我們當如何彰顯這一方面聖靈的果子呢？就是當我們面對人們的需要，我們願意無條件地付出，包括：接納別人的軟弱和需要、不嫌棄對方的出身與無理、願意饒恕別人等等。「愛」能在別人的軟弱需要上，看到我們所能提供的，採取合宜的行動伸出手，主動去幫助別人。只有更多被神的愛摸著，我們才願意邁出舒適圈，為愛多走幾里路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4644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75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795" y="255470"/>
            <a:ext cx="11393905" cy="6316579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r>
              <a:rPr lang="en-US" altLang="zh-TW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</a:t>
            </a:r>
            <a:r>
              <a:rPr lang="zh-TW" altLang="en-US" sz="35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彼</a:t>
            </a:r>
            <a:r>
              <a:rPr lang="zh-TW" altLang="en-US" sz="35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此相愛</a:t>
            </a:r>
            <a:endParaRPr lang="en-US" sz="35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沒有任何經文為「愛人如己」下定義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，聖經卻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在多處記載中表明出來。在好撒瑪利亞人的比喻裏，「鄰舍」就是可以予人幫助的人。而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且「愛」包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含給予人所需的任何援助。綿羊與山羊的比喻表示了愛是給飢餓的人吃、讓赤身的人有衣服穿，以及探訪有病和在監裏的人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亦在耶穌的榜樣中表現出來，祂不辭勞苦地去醫治、教導，又用比喻及寓意的話指示聽眾。祂為受批評或蔑視的人辯護，宣佈赦免，安慰失望的人，並且與孤單的人為友。我們要像耶穌愛我們一樣，去愛別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人；總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意是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「無論何事，你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們願意人怎樣待你們，你們也要怎樣待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人，因為這就是律法和先知的道理。」（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太七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12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）這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種愛人如己的愛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以體諒的心去判斷事情，對最低下的人以禮相待，並且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施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恩莫望報，也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不以惡報惡，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3292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75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363754"/>
            <a:ext cx="11670109" cy="631657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主為我們捨命，我們從此就知道何為愛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是不求自己的益處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en-US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是對所愛的人無私的施與，而不望對方的回報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『為弟兄捨命』並非指真的為弟兄而死，而是指甘心樂意與弟兄分享生命所擁有的。看見弟兄姊妹缺乏身體所需用的，卻無動於衷，這種人的信心是沒有行為的，所以是死的。神把別人的需要擺在我們的眼前，讓我們親眼「看見」了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要我們裏面有所回應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</a:t>
            </a:r>
            <a:r>
              <a:rPr lang="en-US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視若無睹」並不是一個真信徒所該有的態度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 從神來的愛，特性就是主動的去愛人；我們絕不能把神的愛關閉在裏面，不讓它愛及於人。要增加愛神的心的方法，就是愛弟兄；憐恤窮乏的弟兄，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就能激發愛神的心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。相愛不僅要在言語上，且要在行為上；且要在誠實上。言語若沒有行為，便顯得空洞；舌頭若沒有誠實，便顯得虛假。所以愛心的言行必須出自內心的誠實</a:t>
            </a: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、，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如此</a:t>
            </a:r>
            <a:r>
              <a:rPr lang="en-US" sz="3200" b="1" dirty="0" err="1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神的愛在人裏面才算是完全的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35508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274" y="-264695"/>
            <a:ext cx="12296274" cy="677854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18" y="319431"/>
            <a:ext cx="11430000" cy="6020552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真正的愛，不是出於人的愛，因為凡是出於人的愛，都多少含有人間的私情、親誼、英雄意識、各種形式的虛榮、各種表揚自我的偉大感。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神的愛乃完全為別人著想，當對方不可愛的時候，仍能愛之，甚至犧牲自己，也在所不惜，這就是愛了。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愛是需付出代價的，愛的代價乃是自己 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 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時間、金錢、喜好、面子、地位等等；愛也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是有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功效的，愛的功效乃是搭橋 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 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拆除隔閡、誤會、敵意、間距等等，放下老我，榮耀神。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8728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274" y="-264695"/>
            <a:ext cx="12296274" cy="677854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05" y="493295"/>
            <a:ext cx="11430000" cy="602055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【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生活應用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分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享你上次經驗主耶穌無條件的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愛與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典</a:t>
            </a:r>
            <a:endParaRPr lang="en-US" altLang="zh-TW" sz="3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是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什麼時候？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在生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活中，有哪些地方，你認為可以真實地幫助</a:t>
            </a: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人，</a:t>
            </a:r>
            <a:endParaRPr lang="en-US" altLang="zh-TW" sz="36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愛你的弟兄呢？ 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0423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274" y="-264695"/>
            <a:ext cx="12296274" cy="677854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05" y="493295"/>
            <a:ext cx="11430000" cy="6020552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en-US" altLang="zh-TW" sz="3600" dirty="0" smtClean="0"/>
              <a:t>【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背誦經文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】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（鼓勵大家一起唸誦</a:t>
            </a:r>
            <a:r>
              <a:rPr 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2-3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次）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「親愛的弟兄啊，我們應當彼此相愛，因為愛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是從 神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來的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凡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有愛心的，都是由 神而生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，並且認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識 神。」約翰一書四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「惟有基督在我們還作罪人的時候為我們死，神的愛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就  </a:t>
            </a:r>
            <a:endParaRPr lang="en-US" altLang="zh-TW" sz="3200" b="1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在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此向我們顯明了</a:t>
            </a:r>
            <a:r>
              <a:rPr lang="zh-TW" altLang="en-US" sz="32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。」 羅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馬書五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</a:t>
            </a:r>
          </a:p>
          <a:p>
            <a:pPr lvl="0">
              <a:lnSpc>
                <a:spcPct val="150000"/>
              </a:lnSpc>
            </a:pP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7214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3129</Words>
  <Application>Microsoft Office PowerPoint</Application>
  <PresentationFormat>Widescreen</PresentationFormat>
  <Paragraphs>57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Microsoft JhengHei</vt:lpstr>
      <vt:lpstr>新細明體</vt:lpstr>
      <vt:lpstr>Arial</vt:lpstr>
      <vt:lpstr>Calibri</vt:lpstr>
      <vt:lpstr>Calibri Light</vt:lpstr>
      <vt:lpstr>Office Theme</vt:lpstr>
      <vt:lpstr> 聖靈的果子 – 仁愛 (一 )     何為愛 </vt:lpstr>
      <vt:lpstr>PowerPoint Presentation</vt:lpstr>
      <vt:lpstr>PowerPoint Presentation</vt:lpstr>
      <vt:lpstr>相關經文</vt:lpstr>
      <vt:lpstr>（一）神無條件愛的內容 </vt:lpstr>
      <vt:lpstr>PowerPoint Presentation</vt:lpstr>
      <vt:lpstr>PowerPoint Presentation</vt:lpstr>
      <vt:lpstr>PowerPoint Presentation</vt:lpstr>
      <vt:lpstr>PowerPoint Presentation</vt:lpstr>
      <vt:lpstr>相關經文</vt:lpstr>
      <vt:lpstr>相關經文</vt:lpstr>
      <vt:lpstr>相關經文</vt:lpstr>
      <vt:lpstr>（二）人的責任：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聖靈的果子 – 仁愛 (一 )     何為愛</dc:title>
  <dc:creator>Microsoft account</dc:creator>
  <cp:lastModifiedBy>Microsoft account</cp:lastModifiedBy>
  <cp:revision>19</cp:revision>
  <dcterms:created xsi:type="dcterms:W3CDTF">2023-01-09T21:12:36Z</dcterms:created>
  <dcterms:modified xsi:type="dcterms:W3CDTF">2023-01-10T03:55:29Z</dcterms:modified>
</cp:coreProperties>
</file>