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66" r:id="rId13"/>
    <p:sldId id="267" r:id="rId14"/>
    <p:sldId id="268" r:id="rId15"/>
    <p:sldId id="270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40" d="100"/>
          <a:sy n="40" d="100"/>
        </p:scale>
        <p:origin x="36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9D2A-40DE-4738-AF40-D91F194AFBF7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4F8F-39E0-41F1-AFAE-102789633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617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9D2A-40DE-4738-AF40-D91F194AFBF7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4F8F-39E0-41F1-AFAE-102789633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781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9D2A-40DE-4738-AF40-D91F194AFBF7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4F8F-39E0-41F1-AFAE-102789633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25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9D2A-40DE-4738-AF40-D91F194AFBF7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4F8F-39E0-41F1-AFAE-102789633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3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9D2A-40DE-4738-AF40-D91F194AFBF7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4F8F-39E0-41F1-AFAE-102789633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9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9D2A-40DE-4738-AF40-D91F194AFBF7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4F8F-39E0-41F1-AFAE-102789633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514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9D2A-40DE-4738-AF40-D91F194AFBF7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4F8F-39E0-41F1-AFAE-102789633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73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9D2A-40DE-4738-AF40-D91F194AFBF7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4F8F-39E0-41F1-AFAE-102789633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13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9D2A-40DE-4738-AF40-D91F194AFBF7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4F8F-39E0-41F1-AFAE-102789633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08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9D2A-40DE-4738-AF40-D91F194AFBF7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4F8F-39E0-41F1-AFAE-102789633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25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9D2A-40DE-4738-AF40-D91F194AFBF7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4F8F-39E0-41F1-AFAE-102789633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974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29D2A-40DE-4738-AF40-D91F194AFBF7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D4F8F-39E0-41F1-AFAE-102789633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63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84384"/>
            <a:ext cx="12267127" cy="80405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563" y="2542089"/>
            <a:ext cx="9144000" cy="2387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聖靈的果子 </a:t>
            </a:r>
            <a:r>
              <a:rPr 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– 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仁愛 </a:t>
            </a:r>
            <a:r>
              <a:rPr 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二</a:t>
            </a:r>
            <a:r>
              <a:rPr 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)    </a:t>
            </a:r>
            <a:br>
              <a:rPr 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真</a:t>
            </a:r>
            <a:r>
              <a:rPr lang="zh-TW" altLang="en-US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愛</a:t>
            </a:r>
            <a:r>
              <a:rPr lang="zh-TW" altLang="en-US" b="1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的總歸</a:t>
            </a:r>
            <a:r>
              <a:rPr lang="en-US" b="1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</a:t>
            </a: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35315" y="5768319"/>
            <a:ext cx="5961845" cy="1655762"/>
          </a:xfrm>
        </p:spPr>
        <p:txBody>
          <a:bodyPr>
            <a:normAutofit/>
          </a:bodyPr>
          <a:lstStyle/>
          <a:p>
            <a:r>
              <a:rPr lang="en-US" sz="4000" b="1" dirty="0"/>
              <a:t>SBACC    Q1 2023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50086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295" y="0"/>
            <a:ext cx="12513295" cy="695696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14" y="553791"/>
            <a:ext cx="10866834" cy="583412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9</a:t>
            </a:r>
            <a:r>
              <a:rPr lang="zh-TW" altLang="en-US" sz="32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愛你們，正如父愛我一樣；你們要常在我的愛裡。</a:t>
            </a:r>
            <a:r>
              <a:rPr lang="en-US" sz="32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10</a:t>
            </a:r>
            <a:r>
              <a:rPr lang="zh-TW" altLang="en-US" sz="32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們若遵守我的命令，就常在我的愛裡，正如我遵守了我父的命令，常在他的愛裡。</a:t>
            </a:r>
            <a:r>
              <a:rPr lang="en-US" sz="3200" b="1" i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11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「這些事我已經對你們說了，是要叫我的喜樂存在你們心裡，並叫你們的喜樂可以滿足。</a:t>
            </a:r>
            <a:r>
              <a:rPr lang="en-US" sz="32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12</a:t>
            </a:r>
            <a:r>
              <a:rPr lang="zh-TW" altLang="en-US" sz="32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們要彼此相愛，像我愛你們一樣；這就是我的命令。</a:t>
            </a:r>
            <a:r>
              <a:rPr lang="en-US" sz="32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13</a:t>
            </a:r>
            <a:r>
              <a:rPr lang="zh-TW" altLang="en-US" sz="32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為朋友捨命，人的愛心沒有比這個大的。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4627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3838" y="54913"/>
            <a:ext cx="12805838" cy="674513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916" y="585989"/>
            <a:ext cx="10932694" cy="650417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4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14</a:t>
            </a:r>
            <a:r>
              <a:rPr lang="zh-TW" altLang="en-US" sz="34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3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你們若遵行我所吩咐的，就是我的朋友了。</a:t>
            </a:r>
            <a:r>
              <a:rPr lang="en-US" sz="34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15</a:t>
            </a:r>
            <a:r>
              <a:rPr lang="zh-TW" altLang="en-US" sz="34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3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以</a:t>
            </a:r>
            <a:r>
              <a:rPr lang="zh-TW" altLang="en-US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後我不再稱你們為僕人，因僕人不知道主人所做的事。我乃稱你們為朋友；因我從我父所聽見的，已經都告訴你們了。</a:t>
            </a:r>
            <a:r>
              <a:rPr lang="en-US" sz="34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16</a:t>
            </a:r>
            <a:r>
              <a:rPr lang="zh-TW" altLang="en-US" sz="34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3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不</a:t>
            </a:r>
            <a:r>
              <a:rPr lang="zh-TW" altLang="en-US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是你們揀選了我，是我揀選了你們，並且分派你們去結果子，叫你們的果子常存，使你們奉我的名，無論向父求甚麼，他就賜給你們。</a:t>
            </a:r>
            <a:r>
              <a:rPr lang="en-US" sz="34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17</a:t>
            </a:r>
            <a:r>
              <a:rPr lang="zh-TW" altLang="en-US" sz="3400" b="1" i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3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</a:t>
            </a:r>
            <a:r>
              <a:rPr lang="zh-TW" altLang="en-US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這樣吩咐你們，是要叫你們彼此相愛</a:t>
            </a:r>
            <a:r>
              <a:rPr lang="zh-TW" altLang="en-US" sz="3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。（</a:t>
            </a:r>
            <a:r>
              <a:rPr lang="en-US" sz="3400" b="1" dirty="0" err="1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約翰福音十五</a:t>
            </a:r>
            <a:r>
              <a:rPr lang="zh-TW" altLang="en-US" sz="3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sz="3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9-17</a:t>
            </a:r>
            <a:r>
              <a:rPr lang="zh-TW" altLang="en-US" sz="3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sz="3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920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0608" y="-12407"/>
            <a:ext cx="12878873" cy="68876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82488" y="-12407"/>
            <a:ext cx="12474488" cy="6268452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39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【</a:t>
            </a:r>
            <a:r>
              <a:rPr lang="zh-TW" altLang="en-US" sz="39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問答題</a:t>
            </a:r>
            <a:r>
              <a:rPr lang="en-US" altLang="zh-TW" sz="39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】</a:t>
            </a:r>
            <a:endParaRPr lang="en-US" sz="39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en-US" altLang="zh-TW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1.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約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翰福音十五章</a:t>
            </a:r>
            <a:r>
              <a:rPr 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9-11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節中，如何常在主的愛裡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  <a:endParaRPr lang="en-US" altLang="zh-TW" sz="35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為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何在主的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愛裡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會帶來喜樂？</a:t>
            </a:r>
            <a:endParaRPr lang="en-US" sz="35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en-US" altLang="zh-TW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2.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何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為「委身的愛」？</a:t>
            </a:r>
            <a:endParaRPr lang="en-US" sz="35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en-US" altLang="zh-TW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3.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耶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穌為何命令我們要彼此相愛？</a:t>
            </a:r>
            <a:endParaRPr lang="en-US" sz="35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en-US" altLang="zh-TW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約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翰福音十五章</a:t>
            </a:r>
            <a:r>
              <a:rPr 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13-15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節，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耶穌看誰為他的朋友而不是僕人？僕人</a:t>
            </a:r>
            <a:endParaRPr lang="en-US" altLang="zh-TW" sz="35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和朋友有什麼差別？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耶穌為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何說若遵行他的吩咐就是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他的朋友？</a:t>
            </a:r>
            <a:endParaRPr lang="en-US" sz="35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92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955" y="-12407"/>
            <a:ext cx="12299323" cy="68876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8" y="132348"/>
            <a:ext cx="11698706" cy="6268452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altLang="zh-TW" sz="47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【</a:t>
            </a:r>
            <a:r>
              <a:rPr lang="zh-TW" altLang="en-US" sz="47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主題信息</a:t>
            </a:r>
            <a:r>
              <a:rPr lang="en-US" altLang="zh-TW" sz="47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】</a:t>
            </a:r>
            <a:endParaRPr lang="en-US" sz="47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zh-TW" altLang="en-US" sz="4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（一）主的愛</a:t>
            </a:r>
            <a:endParaRPr lang="en-US" sz="40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zh-TW" altLang="en-US" sz="38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sz="38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</a:t>
            </a:r>
            <a:r>
              <a:rPr lang="en-US" sz="3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.</a:t>
            </a:r>
            <a:r>
              <a:rPr lang="zh-TW" altLang="en-US" sz="3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「我愛你們，正如父愛我一樣」：主對我們的愛，與父對子的愛相同；兩種愛，在質與量都是一樣的。</a:t>
            </a:r>
            <a:r>
              <a:rPr lang="en-US" altLang="zh-TW" sz="3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sz="3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住在主的愛裏</a:t>
            </a:r>
            <a:r>
              <a:rPr lang="en-US" altLang="zh-TW" sz="3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sz="3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就是接受主愛的澆灌、激勵和推動，以主的愛為我們日常生活的原動力。我們應當不斷感受主的愛，在生活中享受這愛。惟有住在主的愛裏，才能以主的愛來愛別人</a:t>
            </a:r>
            <a:r>
              <a:rPr lang="zh-TW" altLang="en-US" sz="38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sz="38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7245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955" y="-12407"/>
            <a:ext cx="12299323" cy="68876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53" y="589548"/>
            <a:ext cx="11698706" cy="626845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 smtClean="0"/>
              <a:t>2.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你們若遵守我的命令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」：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遵守主的命令就是順服主的權柄，承認主的管理與帶領，我們這樣的接受主，就讓主感到愛的滿足，主就喜樂了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3.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正如我遵守了我父的命令，常在祂的愛裏」：這話表示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穌以身作則，率先遵守父的命令；祂以經歷證實，遵守命令的結果，必然會住在愛裏；祂的命令是可以遵守的，正如父的命令是可以遵守的一樣；祂的愛是寶貴的，正如父的愛是寶貴的一樣。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97537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955" y="-12407"/>
            <a:ext cx="12299323" cy="68876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53" y="276726"/>
            <a:ext cx="11777194" cy="640080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</a:t>
            </a:r>
            <a:r>
              <a:rPr lang="en-US" altLang="zh-TW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住在主裏面</a:t>
            </a:r>
            <a:r>
              <a:rPr lang="en-US" altLang="zh-TW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和</a:t>
            </a:r>
            <a:r>
              <a:rPr lang="en-US" altLang="zh-TW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住在主的愛裏</a:t>
            </a:r>
            <a:r>
              <a:rPr lang="en-US" altLang="zh-TW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，產生喜樂，而這喜樂能夠轉存在我們的心裏，對我們產生切身的影響，叫我們也能有主所有的喜樂 </a:t>
            </a:r>
            <a:r>
              <a:rPr 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十七</a:t>
            </a:r>
            <a:r>
              <a:rPr 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13)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而主的喜樂是根據我們因愛祂而遵行祂的命令，順從祂的旨意。我們與主之間的實際關係，從生命的相同，進到喜樂也相同，有同一的生命，有同一的性情，也有同一的感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覺；這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才是合一的實際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zh-TW" sz="35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使我們的喜樂可以滿足』表明</a:t>
            </a:r>
            <a:r>
              <a:rPr 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1)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基督徒的喜樂，乃是根據主的喜樂存在我們心裏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；</a:t>
            </a:r>
            <a:endParaRPr lang="en-US" altLang="zh-TW" sz="35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2)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我們因主的喜樂而產生的喜樂，乃是滿足的喜樂。 </a:t>
            </a:r>
            <a:endParaRPr lang="en-US" altLang="zh-TW" sz="35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zh-TW" altLang="en-US" sz="33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  </a:t>
            </a:r>
            <a:endParaRPr lang="en-US" sz="33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1980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295" y="0"/>
            <a:ext cx="12320789" cy="695696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559" y="365228"/>
            <a:ext cx="10993080" cy="6055060"/>
          </a:xfrm>
        </p:spPr>
        <p:txBody>
          <a:bodyPr>
            <a:no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（二）委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身的愛</a:t>
            </a: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1.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「人為朋友捨命，人的愛心沒有比這個大的」：為所愛的捨命，乃是愛的最高表現。按上下文來看，這裏不是強調人類那種為他人犧牲己命的愛，乃是強調主耶穌為愛</a:t>
            </a: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捨命</a:t>
            </a: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，超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絕無雙。真愛的特質之一就是「委身」，也就是願意把自己完全地給對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方，就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如耶穌基督的愛，不單表現在祂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的宣告上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，也表現在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祂實際犧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牲的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死。</a:t>
            </a:r>
            <a:r>
              <a:rPr lang="zh-TW" altLang="en-US" sz="3200" b="1" dirty="0" smtClean="0"/>
              <a:t> 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69424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232" y="0"/>
            <a:ext cx="12489232" cy="695696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622" y="452500"/>
            <a:ext cx="1099308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. 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為義人死，是少有的；為仁人死，或者有敢作的；惟有基督在我們還作罪人的時候為我們死，神的愛就在此向我們顯明了。」 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羅五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7~8) </a:t>
            </a:r>
            <a:endParaRPr lang="en-US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基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督的愛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是「為罪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死」的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愛，這樣的真愛可以打破罪人之間不信賴、不親密，以及無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法委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身的藩籬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，特別是讓蒙恩的罪人可以勇敢靠著這份真愛，去愛周圍不可愛的罪人，可以勇敢冒險對罪人委身，這是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愛的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團隊能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夠建立的秘訣。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48998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295" y="0"/>
            <a:ext cx="12513295" cy="695696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695" y="0"/>
            <a:ext cx="11390685" cy="6956960"/>
          </a:xfrm>
        </p:spPr>
        <p:txBody>
          <a:bodyPr>
            <a:no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（三）</a:t>
            </a:r>
            <a:r>
              <a:rPr 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 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彼此相愛</a:t>
            </a: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en-US" altLang="zh-TW" sz="31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1.</a:t>
            </a:r>
            <a:r>
              <a:rPr lang="zh-TW" altLang="en-US" sz="31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zh-TW" alt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你們要彼此相愛」：</a:t>
            </a:r>
            <a:r>
              <a:rPr lang="en-US" altLang="zh-TW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愛</a:t>
            </a:r>
            <a:r>
              <a:rPr lang="en-US" altLang="zh-TW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字的原文是指</a:t>
            </a:r>
            <a:r>
              <a:rPr lang="en-US" altLang="zh-TW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神聖的愛</a:t>
            </a:r>
            <a:r>
              <a:rPr lang="en-US" altLang="zh-TW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en-US" sz="31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agapao</a:t>
            </a:r>
            <a:r>
              <a:rPr lang="en-US" sz="31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r>
              <a:rPr lang="zh-TW" altLang="en-US" sz="31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，也</a:t>
            </a:r>
            <a:r>
              <a:rPr lang="zh-TW" alt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就是</a:t>
            </a:r>
            <a:r>
              <a:rPr lang="en-US" altLang="zh-TW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捨己犧牲的愛</a:t>
            </a:r>
            <a:r>
              <a:rPr lang="en-US" altLang="zh-TW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；信徒之間的</a:t>
            </a:r>
            <a:r>
              <a:rPr lang="en-US" altLang="zh-TW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彼此相愛</a:t>
            </a:r>
            <a:r>
              <a:rPr lang="en-US" altLang="zh-TW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，不同於人間的愛。主的愛，是信徒彼此相愛的模範和標準</a:t>
            </a:r>
            <a:r>
              <a:rPr lang="zh-TW" altLang="en-US" sz="31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zh-TW" sz="31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zh-TW" altLang="en-US" sz="31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愛</a:t>
            </a:r>
            <a:r>
              <a:rPr lang="zh-TW" alt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是命令的總綱；這也是律法上最大的誡命</a:t>
            </a:r>
            <a:r>
              <a:rPr 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太廿二</a:t>
            </a:r>
            <a:r>
              <a:rPr 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37~40)</a:t>
            </a:r>
            <a:r>
              <a:rPr lang="zh-TW" alt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。愛神的心，是在愛人上顯明的。人若不愛他所看見的弟兄，怎能愛沒有看見的神呢</a:t>
            </a:r>
            <a:r>
              <a:rPr 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約壹四</a:t>
            </a:r>
            <a:r>
              <a:rPr 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20)</a:t>
            </a:r>
            <a:r>
              <a:rPr lang="zh-TW" alt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。約翰一書談到很多神的愛，並且強調我們相愛，不要只在言語和舌頭上，總要在行為和誠實</a:t>
            </a:r>
            <a:r>
              <a:rPr lang="zh-TW" altLang="en-US" sz="31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上。</a:t>
            </a:r>
            <a:endParaRPr lang="en-US" altLang="zh-TW" sz="31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en-US" sz="31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約壹三</a:t>
            </a:r>
            <a:r>
              <a:rPr lang="en-US" sz="31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18)</a:t>
            </a:r>
            <a:r>
              <a:rPr lang="zh-TW" altLang="en-US" sz="31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sz="31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52498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2347" y="0"/>
            <a:ext cx="12416589" cy="672339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0545" y="730751"/>
            <a:ext cx="11421981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穌對他說：「你要盡心、盡性、盡意愛主─你</a:t>
            </a: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 神。這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是誡命中的第一，且是最大的</a:t>
            </a: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。其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次也相倣，就是要愛人如己</a:t>
            </a: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。這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兩條誡命是律法和先知一切道理的總綱</a:t>
            </a: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。」</a:t>
            </a:r>
            <a:endParaRPr lang="en-US" altLang="zh-TW" sz="36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（馬太二十二</a:t>
            </a:r>
            <a:r>
              <a:rPr lang="en-US" altLang="zh-TW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37-40</a:t>
            </a: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TW" sz="36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 人若說「我愛　神」，卻恨他的弟兄，就是說謊話的；不愛他所看見的弟兄，就不能愛沒有看見</a:t>
            </a: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 神。（約翰一書四</a:t>
            </a:r>
            <a:r>
              <a:rPr lang="en-US" altLang="zh-TW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20</a:t>
            </a: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93263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295" y="0"/>
            <a:ext cx="12320789" cy="695696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558" y="538246"/>
            <a:ext cx="11147599" cy="613928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. 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枝子不但連於葡萄樹，也是借著樹彼此連在一起。在教會生活中，不但要愛主，也要彼此相愛；不但與主合而為一，也要彼此合而為一（約十七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11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）。惟有彼此相愛，彼此聯絡，才能保守聖靈所賜合而為一的心（弗四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～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）。信徒若有彼此相愛的心，眾人就因此認出他們是主的門徒了（約十三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35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）。神要借著教會的合一，使天上地上一切所有的，都在基督裡同歸於一。叫祂的榮耀，從教會這首先在基督裡，有盼望的信徒，可以得著稱讚（弗一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10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～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12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）。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7290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4009"/>
            <a:ext cx="12308304" cy="689265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884" y="682625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（四）親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密的愛</a:t>
            </a: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僕人不知道主人所作的事」：僕人通常只作他主人所吩咐他作的事，而且很多時候不明白主人的用意。但耶穌說：「我乃稱你們為朋友」：朋友的關係，基於互信與互愛。彼此之間不存秘密，互相傾心吐意，分享自己的感受，無所保留；事無大小，彼此商量。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6247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4009"/>
            <a:ext cx="12308304" cy="689265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4137" y="463070"/>
            <a:ext cx="11000874" cy="5838491"/>
          </a:xfrm>
        </p:spPr>
        <p:txBody>
          <a:bodyPr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稱我們為</a:t>
            </a: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朋友</a:t>
            </a: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一面說出祂是何等降卑，來和我們站相同的地位；一面也說出祂在凡事上體諒我們，同情我們，幫助我們，甚至為我們捨命。人多羨慕作主的朋友，少願作主的僕人。其實，要作主的朋友，必須先作主的僕人；人若不願作主的僕人，也就不得作主的朋友。主的真僕人也就是主的真朋友。所以我們要作主的僕人，也要作主的朋友；我們不但要與主同工（僕人），更要與主同心（朋友）。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0162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220" y="91401"/>
            <a:ext cx="12276220" cy="67665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8937" y="264694"/>
            <a:ext cx="11073063" cy="61240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【</a:t>
            </a: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生活應用</a:t>
            </a:r>
            <a:r>
              <a:rPr lang="en-US" altLang="zh-TW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】</a:t>
            </a:r>
            <a:endParaRPr lang="en-US" sz="36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lvl="0" indent="-514350">
              <a:lnSpc>
                <a:spcPct val="150000"/>
              </a:lnSpc>
              <a:buAutoNum type="arabicPeriod"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今天查考的經文，數次談到彼此相愛，可否舉例說明，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我們要如何彼此相愛？</a:t>
            </a:r>
            <a:endParaRPr lang="en-US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 fontAlgn="base">
              <a:lnSpc>
                <a:spcPct val="150000"/>
              </a:lnSpc>
              <a:buNone/>
            </a:pP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2.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可否分享因神的愛而喜樂的經歷。                                                                                                       </a:t>
            </a:r>
            <a:endParaRPr lang="en-US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【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背誦經文</a:t>
            </a: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】</a:t>
            </a:r>
          </a:p>
          <a:p>
            <a:pPr marL="0" indent="0" fontAlgn="base">
              <a:lnSpc>
                <a:spcPct val="15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「你們要彼此相愛，像我愛你們一樣；這就是我的命令。」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base">
              <a:lnSpc>
                <a:spcPct val="15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約 </a:t>
            </a:r>
            <a:r>
              <a:rPr 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15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  <a:r>
              <a:rPr 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12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68540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0315"/>
            <a:ext cx="12192000" cy="71437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53044"/>
            <a:ext cx="11926120" cy="1325563"/>
          </a:xfrm>
        </p:spPr>
        <p:txBody>
          <a:bodyPr>
            <a:noAutofit/>
          </a:bodyPr>
          <a:lstStyle/>
          <a:p>
            <a:r>
              <a:rPr lang="zh-TW" altLang="en-US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「不是你們揀選了我，是我揀選了你們，並且分派你們去結果子，叫你們的果子常存，使你們奉我的名，無論向父求什麼，祂就賜給你們。」</a:t>
            </a:r>
            <a:endParaRPr lang="en-US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1656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2893</TotalTime>
  <Words>2017</Words>
  <Application>Microsoft Office PowerPoint</Application>
  <PresentationFormat>Widescreen</PresentationFormat>
  <Paragraphs>45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Microsoft JhengHei</vt:lpstr>
      <vt:lpstr>新細明體</vt:lpstr>
      <vt:lpstr>Arial</vt:lpstr>
      <vt:lpstr>Calibri</vt:lpstr>
      <vt:lpstr>Calibri Light</vt:lpstr>
      <vt:lpstr>Office Theme</vt:lpstr>
      <vt:lpstr>聖靈的果子 – 仁愛 (二 )      真愛的總歸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「不是你們揀選了我，是我揀選了你們，並且分派你們去結果子，叫你們的果子常存，使你們奉我的名，無論向父求什麼，祂就賜給你們。」</vt:lpstr>
    </vt:vector>
  </TitlesOfParts>
  <Company>LG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聖靈的果子 – 仁愛 (二 )      真愛的特質  </dc:title>
  <dc:creator>Microsoft account</dc:creator>
  <cp:lastModifiedBy>Microsoft account</cp:lastModifiedBy>
  <cp:revision>18</cp:revision>
  <dcterms:created xsi:type="dcterms:W3CDTF">2023-01-18T23:41:25Z</dcterms:created>
  <dcterms:modified xsi:type="dcterms:W3CDTF">2023-01-20T23:55:01Z</dcterms:modified>
</cp:coreProperties>
</file>